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2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20"/>
  </p:notesMasterIdLst>
  <p:sldIdLst>
    <p:sldId id="333" r:id="rId2"/>
    <p:sldId id="334" r:id="rId3"/>
    <p:sldId id="301" r:id="rId4"/>
    <p:sldId id="302" r:id="rId5"/>
    <p:sldId id="317" r:id="rId6"/>
    <p:sldId id="318" r:id="rId7"/>
    <p:sldId id="305" r:id="rId8"/>
    <p:sldId id="319" r:id="rId9"/>
    <p:sldId id="320" r:id="rId10"/>
    <p:sldId id="321" r:id="rId11"/>
    <p:sldId id="322" r:id="rId12"/>
    <p:sldId id="309" r:id="rId13"/>
    <p:sldId id="323" r:id="rId14"/>
    <p:sldId id="325" r:id="rId15"/>
    <p:sldId id="326" r:id="rId16"/>
    <p:sldId id="327" r:id="rId17"/>
    <p:sldId id="328" r:id="rId18"/>
    <p:sldId id="330" r:id="rId19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92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158" autoAdjust="0"/>
    <p:restoredTop sz="94660"/>
  </p:normalViewPr>
  <p:slideViewPr>
    <p:cSldViewPr snapToGrid="0">
      <p:cViewPr varScale="1">
        <p:scale>
          <a:sx n="88" d="100"/>
          <a:sy n="88" d="100"/>
        </p:scale>
        <p:origin x="68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C90547F-243F-440F-9082-4C91F57385D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1ECA174E-42AE-4112-98C0-5D912431942A}">
      <dgm:prSet phldrT="[Texto]"/>
      <dgm:spPr/>
      <dgm:t>
        <a:bodyPr/>
        <a:lstStyle/>
        <a:p>
          <a:r>
            <a:rPr lang="es-AR" altLang="es-AR" dirty="0"/>
            <a:t>En general la secuencia de R llaves, que I caigan en un nodo es la probabilidad</a:t>
          </a:r>
          <a:endParaRPr lang="es-AR" dirty="0"/>
        </a:p>
      </dgm:t>
    </dgm:pt>
    <dgm:pt modelId="{CD3FAE0F-1D37-4BC5-A2AE-2F7A7550427A}" type="parTrans" cxnId="{EC1C1383-90DB-41B0-BC3A-3378F4B07B93}">
      <dgm:prSet/>
      <dgm:spPr/>
      <dgm:t>
        <a:bodyPr/>
        <a:lstStyle/>
        <a:p>
          <a:endParaRPr lang="es-AR"/>
        </a:p>
      </dgm:t>
    </dgm:pt>
    <dgm:pt modelId="{6D8C4DBD-50A2-42C7-8EA8-489281A20A0B}" type="sibTrans" cxnId="{EC1C1383-90DB-41B0-BC3A-3378F4B07B93}">
      <dgm:prSet/>
      <dgm:spPr/>
      <dgm:t>
        <a:bodyPr/>
        <a:lstStyle/>
        <a:p>
          <a:endParaRPr lang="es-AR"/>
        </a:p>
      </dgm:t>
    </dgm:pt>
    <dgm:pt modelId="{DFCB2AC8-9DD0-41FC-825E-2CF077616E0A}">
      <dgm:prSet/>
      <dgm:spPr/>
      <dgm:t>
        <a:bodyPr/>
        <a:lstStyle/>
        <a:p>
          <a:r>
            <a:rPr lang="es-AR" altLang="es-AR" dirty="0"/>
            <a:t>Cuantas formas de combinar esta probabilidad hay (R tomadas de a I combinaciones)</a:t>
          </a:r>
        </a:p>
      </dgm:t>
    </dgm:pt>
    <dgm:pt modelId="{58E4A693-8ECC-467E-A9B0-97E8312AF2D0}" type="parTrans" cxnId="{947B24AD-2431-4FAF-880D-A89A3FCF46DE}">
      <dgm:prSet/>
      <dgm:spPr/>
      <dgm:t>
        <a:bodyPr/>
        <a:lstStyle/>
        <a:p>
          <a:endParaRPr lang="es-AR"/>
        </a:p>
      </dgm:t>
    </dgm:pt>
    <dgm:pt modelId="{57E348F1-F4D5-4F24-A121-493306CFD083}" type="sibTrans" cxnId="{947B24AD-2431-4FAF-880D-A89A3FCF46DE}">
      <dgm:prSet/>
      <dgm:spPr/>
      <dgm:t>
        <a:bodyPr/>
        <a:lstStyle/>
        <a:p>
          <a:endParaRPr lang="es-AR"/>
        </a:p>
      </dgm:t>
    </dgm:pt>
    <dgm:pt modelId="{797E1126-900E-4980-ACC7-97622060DA81}">
      <dgm:prSet/>
      <dgm:spPr/>
      <dgm:t>
        <a:bodyPr/>
        <a:lstStyle/>
        <a:p>
          <a:r>
            <a:rPr lang="es-AR" altLang="es-AR" dirty="0"/>
            <a:t>Función de </a:t>
          </a:r>
          <a:r>
            <a:rPr lang="es-AR" altLang="es-AR" dirty="0" err="1"/>
            <a:t>Poisson</a:t>
          </a:r>
          <a:r>
            <a:rPr lang="es-AR" altLang="es-AR" dirty="0">
              <a:sym typeface="Wingdings" panose="05000000000000000000" pitchFamily="2" charset="2"/>
            </a:rPr>
            <a:t>: (probabilidad que un nodo tenga I elementos) R,N,I con la definición ya vista</a:t>
          </a:r>
          <a:endParaRPr lang="es-AR" altLang="es-AR" dirty="0"/>
        </a:p>
      </dgm:t>
    </dgm:pt>
    <dgm:pt modelId="{8A024C9B-BA54-4F13-A8C4-2C9DAD090392}" type="parTrans" cxnId="{3E346DF0-69C8-44C6-97EF-D0465B2E4F65}">
      <dgm:prSet/>
      <dgm:spPr/>
      <dgm:t>
        <a:bodyPr/>
        <a:lstStyle/>
        <a:p>
          <a:endParaRPr lang="es-AR"/>
        </a:p>
      </dgm:t>
    </dgm:pt>
    <dgm:pt modelId="{D8029AF4-4DB9-4EB1-AFF2-934ED92BA9B4}" type="sibTrans" cxnId="{3E346DF0-69C8-44C6-97EF-D0465B2E4F65}">
      <dgm:prSet/>
      <dgm:spPr/>
      <dgm:t>
        <a:bodyPr/>
        <a:lstStyle/>
        <a:p>
          <a:endParaRPr lang="es-AR"/>
        </a:p>
      </dgm:t>
    </dgm:pt>
    <dgm:pt modelId="{55A6DFA5-0008-42EA-8CFF-F28EBB57E528}" type="pres">
      <dgm:prSet presAssocID="{EC90547F-243F-440F-9082-4C91F57385DE}" presName="linear" presStyleCnt="0">
        <dgm:presLayoutVars>
          <dgm:animLvl val="lvl"/>
          <dgm:resizeHandles val="exact"/>
        </dgm:presLayoutVars>
      </dgm:prSet>
      <dgm:spPr/>
    </dgm:pt>
    <dgm:pt modelId="{E302ACD7-DC03-4EB4-AC6D-D90CEC355C8B}" type="pres">
      <dgm:prSet presAssocID="{1ECA174E-42AE-4112-98C0-5D912431942A}" presName="parentText" presStyleLbl="node1" presStyleIdx="0" presStyleCnt="3" custLinFactNeighborX="21" custLinFactNeighborY="-5208">
        <dgm:presLayoutVars>
          <dgm:chMax val="0"/>
          <dgm:bulletEnabled val="1"/>
        </dgm:presLayoutVars>
      </dgm:prSet>
      <dgm:spPr/>
    </dgm:pt>
    <dgm:pt modelId="{C6C20ADF-0068-433A-A754-1462112532EB}" type="pres">
      <dgm:prSet presAssocID="{6D8C4DBD-50A2-42C7-8EA8-489281A20A0B}" presName="spacer" presStyleCnt="0"/>
      <dgm:spPr/>
    </dgm:pt>
    <dgm:pt modelId="{B57E66BB-F0E8-409F-A810-FB9B6D9BBAF4}" type="pres">
      <dgm:prSet presAssocID="{DFCB2AC8-9DD0-41FC-825E-2CF077616E0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A119731-A142-4FF7-B8E0-9A0BD600800E}" type="pres">
      <dgm:prSet presAssocID="{57E348F1-F4D5-4F24-A121-493306CFD083}" presName="spacer" presStyleCnt="0"/>
      <dgm:spPr/>
    </dgm:pt>
    <dgm:pt modelId="{20E79CA3-E725-4411-8FCE-A214AA4EA419}" type="pres">
      <dgm:prSet presAssocID="{797E1126-900E-4980-ACC7-97622060DA8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BE55341-6FA3-43CD-BC44-9B7635B9673E}" type="presOf" srcId="{797E1126-900E-4980-ACC7-97622060DA81}" destId="{20E79CA3-E725-4411-8FCE-A214AA4EA419}" srcOrd="0" destOrd="0" presId="urn:microsoft.com/office/officeart/2005/8/layout/vList2"/>
    <dgm:cxn modelId="{28E5F36E-7A31-4782-A63B-629D79156917}" type="presOf" srcId="{1ECA174E-42AE-4112-98C0-5D912431942A}" destId="{E302ACD7-DC03-4EB4-AC6D-D90CEC355C8B}" srcOrd="0" destOrd="0" presId="urn:microsoft.com/office/officeart/2005/8/layout/vList2"/>
    <dgm:cxn modelId="{17FFCE77-C5E8-4F84-A753-0BFE1C342DF1}" type="presOf" srcId="{EC90547F-243F-440F-9082-4C91F57385DE}" destId="{55A6DFA5-0008-42EA-8CFF-F28EBB57E528}" srcOrd="0" destOrd="0" presId="urn:microsoft.com/office/officeart/2005/8/layout/vList2"/>
    <dgm:cxn modelId="{EC1C1383-90DB-41B0-BC3A-3378F4B07B93}" srcId="{EC90547F-243F-440F-9082-4C91F57385DE}" destId="{1ECA174E-42AE-4112-98C0-5D912431942A}" srcOrd="0" destOrd="0" parTransId="{CD3FAE0F-1D37-4BC5-A2AE-2F7A7550427A}" sibTransId="{6D8C4DBD-50A2-42C7-8EA8-489281A20A0B}"/>
    <dgm:cxn modelId="{947B24AD-2431-4FAF-880D-A89A3FCF46DE}" srcId="{EC90547F-243F-440F-9082-4C91F57385DE}" destId="{DFCB2AC8-9DD0-41FC-825E-2CF077616E0A}" srcOrd="1" destOrd="0" parTransId="{58E4A693-8ECC-467E-A9B0-97E8312AF2D0}" sibTransId="{57E348F1-F4D5-4F24-A121-493306CFD083}"/>
    <dgm:cxn modelId="{CE2620D1-299A-4C07-BC23-F4C654980F9D}" type="presOf" srcId="{DFCB2AC8-9DD0-41FC-825E-2CF077616E0A}" destId="{B57E66BB-F0E8-409F-A810-FB9B6D9BBAF4}" srcOrd="0" destOrd="0" presId="urn:microsoft.com/office/officeart/2005/8/layout/vList2"/>
    <dgm:cxn modelId="{3E346DF0-69C8-44C6-97EF-D0465B2E4F65}" srcId="{EC90547F-243F-440F-9082-4C91F57385DE}" destId="{797E1126-900E-4980-ACC7-97622060DA81}" srcOrd="2" destOrd="0" parTransId="{8A024C9B-BA54-4F13-A8C4-2C9DAD090392}" sibTransId="{D8029AF4-4DB9-4EB1-AFF2-934ED92BA9B4}"/>
    <dgm:cxn modelId="{4BD4326E-F0B9-45CF-B3E8-DBAFFEC13DB3}" type="presParOf" srcId="{55A6DFA5-0008-42EA-8CFF-F28EBB57E528}" destId="{E302ACD7-DC03-4EB4-AC6D-D90CEC355C8B}" srcOrd="0" destOrd="0" presId="urn:microsoft.com/office/officeart/2005/8/layout/vList2"/>
    <dgm:cxn modelId="{923341FF-83A4-4958-BF8E-2986727D6D16}" type="presParOf" srcId="{55A6DFA5-0008-42EA-8CFF-F28EBB57E528}" destId="{C6C20ADF-0068-433A-A754-1462112532EB}" srcOrd="1" destOrd="0" presId="urn:microsoft.com/office/officeart/2005/8/layout/vList2"/>
    <dgm:cxn modelId="{601C1303-37BB-48B6-BAA9-DCD01A235598}" type="presParOf" srcId="{55A6DFA5-0008-42EA-8CFF-F28EBB57E528}" destId="{B57E66BB-F0E8-409F-A810-FB9B6D9BBAF4}" srcOrd="2" destOrd="0" presId="urn:microsoft.com/office/officeart/2005/8/layout/vList2"/>
    <dgm:cxn modelId="{C3115CE2-BD46-4546-AB47-61B88649E32A}" type="presParOf" srcId="{55A6DFA5-0008-42EA-8CFF-F28EBB57E528}" destId="{5A119731-A142-4FF7-B8E0-9A0BD600800E}" srcOrd="3" destOrd="0" presId="urn:microsoft.com/office/officeart/2005/8/layout/vList2"/>
    <dgm:cxn modelId="{78F31C75-253C-4B37-9450-DD21B78A85C2}" type="presParOf" srcId="{55A6DFA5-0008-42EA-8CFF-F28EBB57E528}" destId="{20E79CA3-E725-4411-8FCE-A214AA4EA419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00FB4CAB-DA77-4CEA-9521-E447ACB4A1A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1AEB6B7B-1519-4735-BE16-0E8B4EB917B4}">
      <dgm:prSet phldrT="[Texto]"/>
      <dgm:spPr/>
      <dgm:t>
        <a:bodyPr/>
        <a:lstStyle/>
        <a:p>
          <a:r>
            <a:rPr lang="es-ES" altLang="es-AR" dirty="0"/>
            <a:t>Hash con espacio de direccionamiento estático</a:t>
          </a:r>
          <a:endParaRPr lang="es-AR" dirty="0"/>
        </a:p>
      </dgm:t>
    </dgm:pt>
    <dgm:pt modelId="{9DFCA2FF-6A61-4314-B2C5-51723B0BB718}" type="parTrans" cxnId="{09E11C13-3D3C-4E7B-8326-6431FF352400}">
      <dgm:prSet/>
      <dgm:spPr/>
      <dgm:t>
        <a:bodyPr/>
        <a:lstStyle/>
        <a:p>
          <a:endParaRPr lang="es-AR"/>
        </a:p>
      </dgm:t>
    </dgm:pt>
    <dgm:pt modelId="{2A99F283-FDD5-4775-AA42-E097DF959A7E}" type="sibTrans" cxnId="{09E11C13-3D3C-4E7B-8326-6431FF352400}">
      <dgm:prSet/>
      <dgm:spPr/>
      <dgm:t>
        <a:bodyPr/>
        <a:lstStyle/>
        <a:p>
          <a:endParaRPr lang="es-AR"/>
        </a:p>
      </dgm:t>
    </dgm:pt>
    <dgm:pt modelId="{95838289-1526-4706-BF36-556F9593F205}">
      <dgm:prSet/>
      <dgm:spPr/>
      <dgm:t>
        <a:bodyPr/>
        <a:lstStyle/>
        <a:p>
          <a:r>
            <a:rPr lang="es-ES" altLang="es-AR" dirty="0"/>
            <a:t>Cuando el archivo se llena</a:t>
          </a:r>
        </a:p>
      </dgm:t>
    </dgm:pt>
    <dgm:pt modelId="{D5FBBFAD-A928-4F14-9915-B1C287192AEC}" type="parTrans" cxnId="{D23673C9-D584-409A-9289-F7C84FE7F676}">
      <dgm:prSet/>
      <dgm:spPr/>
      <dgm:t>
        <a:bodyPr/>
        <a:lstStyle/>
        <a:p>
          <a:endParaRPr lang="es-AR"/>
        </a:p>
      </dgm:t>
    </dgm:pt>
    <dgm:pt modelId="{068EDC7F-EB19-4D9C-B4EB-59692EE629D4}" type="sibTrans" cxnId="{D23673C9-D584-409A-9289-F7C84FE7F676}">
      <dgm:prSet/>
      <dgm:spPr/>
      <dgm:t>
        <a:bodyPr/>
        <a:lstStyle/>
        <a:p>
          <a:endParaRPr lang="es-AR"/>
        </a:p>
      </dgm:t>
    </dgm:pt>
    <dgm:pt modelId="{23E739A1-EF8B-4C26-AC95-141F0585B94D}">
      <dgm:prSet/>
      <dgm:spPr/>
      <dgm:t>
        <a:bodyPr/>
        <a:lstStyle/>
        <a:p>
          <a:r>
            <a:rPr lang="es-ES" altLang="es-AR" dirty="0"/>
            <a:t>Saturación excesiva</a:t>
          </a:r>
        </a:p>
      </dgm:t>
    </dgm:pt>
    <dgm:pt modelId="{AA805B88-119C-404D-8DC1-CF6193FCC9D4}" type="parTrans" cxnId="{6C776FF2-49B3-409B-A459-768AAE979830}">
      <dgm:prSet/>
      <dgm:spPr/>
      <dgm:t>
        <a:bodyPr/>
        <a:lstStyle/>
        <a:p>
          <a:endParaRPr lang="es-AR"/>
        </a:p>
      </dgm:t>
    </dgm:pt>
    <dgm:pt modelId="{A023EEE1-C990-47DF-8248-946302100F02}" type="sibTrans" cxnId="{6C776FF2-49B3-409B-A459-768AAE979830}">
      <dgm:prSet/>
      <dgm:spPr/>
      <dgm:t>
        <a:bodyPr/>
        <a:lstStyle/>
        <a:p>
          <a:endParaRPr lang="es-AR"/>
        </a:p>
      </dgm:t>
    </dgm:pt>
    <dgm:pt modelId="{971BBC33-459E-49D4-A4BD-B5BBD613438F}">
      <dgm:prSet/>
      <dgm:spPr/>
      <dgm:t>
        <a:bodyPr/>
        <a:lstStyle/>
        <a:p>
          <a:r>
            <a:rPr lang="es-ES" altLang="es-AR" dirty="0" err="1"/>
            <a:t>Redispersar</a:t>
          </a:r>
          <a:r>
            <a:rPr lang="es-ES" altLang="es-AR" dirty="0"/>
            <a:t>, nueva función, muchos cambios</a:t>
          </a:r>
        </a:p>
      </dgm:t>
    </dgm:pt>
    <dgm:pt modelId="{9CC7117D-8955-4144-8FBB-EBB5E680C85F}" type="parTrans" cxnId="{52040201-F173-488B-8489-4388ED2B0727}">
      <dgm:prSet/>
      <dgm:spPr/>
      <dgm:t>
        <a:bodyPr/>
        <a:lstStyle/>
        <a:p>
          <a:endParaRPr lang="es-AR"/>
        </a:p>
      </dgm:t>
    </dgm:pt>
    <dgm:pt modelId="{D0487A46-B673-45A0-9BAE-33B1BEE687C4}" type="sibTrans" cxnId="{52040201-F173-488B-8489-4388ED2B0727}">
      <dgm:prSet/>
      <dgm:spPr/>
      <dgm:t>
        <a:bodyPr/>
        <a:lstStyle/>
        <a:p>
          <a:endParaRPr lang="es-AR"/>
        </a:p>
      </dgm:t>
    </dgm:pt>
    <dgm:pt modelId="{850AC70B-A2B5-4177-83B3-34F04CBD7708}">
      <dgm:prSet/>
      <dgm:spPr/>
      <dgm:t>
        <a:bodyPr/>
        <a:lstStyle/>
        <a:p>
          <a:r>
            <a:rPr lang="es-ES" altLang="es-AR" dirty="0"/>
            <a:t>Solución </a:t>
          </a:r>
          <a:r>
            <a:rPr lang="es-ES" altLang="es-AR" dirty="0">
              <a:sym typeface="Wingdings" panose="05000000000000000000" pitchFamily="2" charset="2"/>
            </a:rPr>
            <a:t> espacio de direccionamiento dinámico</a:t>
          </a:r>
          <a:endParaRPr lang="es-ES" altLang="es-AR" dirty="0"/>
        </a:p>
      </dgm:t>
    </dgm:pt>
    <dgm:pt modelId="{749FA75C-7BD1-4C6D-81CC-989D7B0D876B}" type="parTrans" cxnId="{D7719B73-7BFC-438F-A3F5-6A641B959C87}">
      <dgm:prSet/>
      <dgm:spPr/>
      <dgm:t>
        <a:bodyPr/>
        <a:lstStyle/>
        <a:p>
          <a:endParaRPr lang="es-AR"/>
        </a:p>
      </dgm:t>
    </dgm:pt>
    <dgm:pt modelId="{140CE290-A192-49C2-BBA5-8EEBF3ECBCAC}" type="sibTrans" cxnId="{D7719B73-7BFC-438F-A3F5-6A641B959C87}">
      <dgm:prSet/>
      <dgm:spPr/>
      <dgm:t>
        <a:bodyPr/>
        <a:lstStyle/>
        <a:p>
          <a:endParaRPr lang="es-AR"/>
        </a:p>
      </dgm:t>
    </dgm:pt>
    <dgm:pt modelId="{AF0114A2-E99C-4830-81D1-DE7071A45550}">
      <dgm:prSet/>
      <dgm:spPr/>
      <dgm:t>
        <a:bodyPr/>
        <a:lstStyle/>
        <a:p>
          <a:r>
            <a:rPr lang="es-ES" altLang="es-AR"/>
            <a:t>Reorganizar tablas sin mover muchos registros</a:t>
          </a:r>
          <a:endParaRPr lang="es-ES" altLang="es-AR" dirty="0"/>
        </a:p>
      </dgm:t>
    </dgm:pt>
    <dgm:pt modelId="{5FF02CD5-8797-4D2F-88B5-BA29845D5B89}" type="parTrans" cxnId="{A0C188D4-B3C8-472C-85B0-70F709A36321}">
      <dgm:prSet/>
      <dgm:spPr/>
      <dgm:t>
        <a:bodyPr/>
        <a:lstStyle/>
        <a:p>
          <a:endParaRPr lang="es-AR"/>
        </a:p>
      </dgm:t>
    </dgm:pt>
    <dgm:pt modelId="{9A391936-D374-4DA8-8F5C-E40EDDBFCC93}" type="sibTrans" cxnId="{A0C188D4-B3C8-472C-85B0-70F709A36321}">
      <dgm:prSet/>
      <dgm:spPr/>
      <dgm:t>
        <a:bodyPr/>
        <a:lstStyle/>
        <a:p>
          <a:endParaRPr lang="es-AR"/>
        </a:p>
      </dgm:t>
    </dgm:pt>
    <dgm:pt modelId="{581CF105-FD9E-4A25-80EE-7F1789316C27}">
      <dgm:prSet/>
      <dgm:spPr/>
      <dgm:t>
        <a:bodyPr/>
        <a:lstStyle/>
        <a:p>
          <a:r>
            <a:rPr lang="es-ES" altLang="es-AR"/>
            <a:t>Técnicas que asumen bloques físicos, pueden utilizarse o liberarse.</a:t>
          </a:r>
          <a:endParaRPr lang="es-ES" altLang="es-AR" dirty="0"/>
        </a:p>
      </dgm:t>
    </dgm:pt>
    <dgm:pt modelId="{604C987E-3205-4C39-A958-E154371470B7}" type="parTrans" cxnId="{13203309-738B-43AB-8D2B-D2A6BCD4408E}">
      <dgm:prSet/>
      <dgm:spPr/>
      <dgm:t>
        <a:bodyPr/>
        <a:lstStyle/>
        <a:p>
          <a:endParaRPr lang="es-AR"/>
        </a:p>
      </dgm:t>
    </dgm:pt>
    <dgm:pt modelId="{B9A6DFE5-3D26-49E9-9016-DE9939A982F6}" type="sibTrans" cxnId="{13203309-738B-43AB-8D2B-D2A6BCD4408E}">
      <dgm:prSet/>
      <dgm:spPr/>
      <dgm:t>
        <a:bodyPr/>
        <a:lstStyle/>
        <a:p>
          <a:endParaRPr lang="es-AR"/>
        </a:p>
      </dgm:t>
    </dgm:pt>
    <dgm:pt modelId="{17C14DD8-20B4-4013-9AD7-00D0A6442E34}">
      <dgm:prSet phldrT="[Texto]"/>
      <dgm:spPr/>
      <dgm:t>
        <a:bodyPr/>
        <a:lstStyle/>
        <a:p>
          <a:r>
            <a:rPr lang="es-ES" altLang="es-AR" dirty="0"/>
            <a:t>Necesita un número de direcciones fijas, virtualmente imposible</a:t>
          </a:r>
          <a:endParaRPr lang="es-AR" dirty="0"/>
        </a:p>
      </dgm:t>
    </dgm:pt>
    <dgm:pt modelId="{2C32CC6F-EB9A-45C7-8E71-02B7FC70D2CA}" type="parTrans" cxnId="{2A8093FF-50C9-4B1B-827F-639A39FDD288}">
      <dgm:prSet/>
      <dgm:spPr/>
    </dgm:pt>
    <dgm:pt modelId="{EB1407F2-E3B1-45F0-BCF5-7F6EC5E88F37}" type="sibTrans" cxnId="{2A8093FF-50C9-4B1B-827F-639A39FDD288}">
      <dgm:prSet/>
      <dgm:spPr/>
    </dgm:pt>
    <dgm:pt modelId="{54B326F2-C0F8-4A59-A369-F6EC3AF9957D}" type="pres">
      <dgm:prSet presAssocID="{00FB4CAB-DA77-4CEA-9521-E447ACB4A1A0}" presName="linear" presStyleCnt="0">
        <dgm:presLayoutVars>
          <dgm:animLvl val="lvl"/>
          <dgm:resizeHandles val="exact"/>
        </dgm:presLayoutVars>
      </dgm:prSet>
      <dgm:spPr/>
    </dgm:pt>
    <dgm:pt modelId="{AD23E0B9-4E37-4BF7-9284-826416950D7C}" type="pres">
      <dgm:prSet presAssocID="{1AEB6B7B-1519-4735-BE16-0E8B4EB917B4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230BCFD-BC2E-49EC-B735-0E1D2B967250}" type="pres">
      <dgm:prSet presAssocID="{1AEB6B7B-1519-4735-BE16-0E8B4EB917B4}" presName="childText" presStyleLbl="revTx" presStyleIdx="0" presStyleCnt="2">
        <dgm:presLayoutVars>
          <dgm:bulletEnabled val="1"/>
        </dgm:presLayoutVars>
      </dgm:prSet>
      <dgm:spPr/>
    </dgm:pt>
    <dgm:pt modelId="{9A2FB9CA-3CBC-482F-B582-B17D881C3817}" type="pres">
      <dgm:prSet presAssocID="{850AC70B-A2B5-4177-83B3-34F04CBD7708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7FD37658-0F06-43A7-8F1B-A91459A1BFE4}" type="pres">
      <dgm:prSet presAssocID="{850AC70B-A2B5-4177-83B3-34F04CBD7708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48A4A900-8440-4D48-AA57-774F8896BA1C}" type="presOf" srcId="{AF0114A2-E99C-4830-81D1-DE7071A45550}" destId="{7FD37658-0F06-43A7-8F1B-A91459A1BFE4}" srcOrd="0" destOrd="0" presId="urn:microsoft.com/office/officeart/2005/8/layout/vList2"/>
    <dgm:cxn modelId="{52040201-F173-488B-8489-4388ED2B0727}" srcId="{95838289-1526-4706-BF36-556F9593F205}" destId="{971BBC33-459E-49D4-A4BD-B5BBD613438F}" srcOrd="1" destOrd="0" parTransId="{9CC7117D-8955-4144-8FBB-EBB5E680C85F}" sibTransId="{D0487A46-B673-45A0-9BAE-33B1BEE687C4}"/>
    <dgm:cxn modelId="{B3649A07-4687-4A05-834F-9BC93E4D2913}" type="presOf" srcId="{23E739A1-EF8B-4C26-AC95-141F0585B94D}" destId="{7230BCFD-BC2E-49EC-B735-0E1D2B967250}" srcOrd="0" destOrd="2" presId="urn:microsoft.com/office/officeart/2005/8/layout/vList2"/>
    <dgm:cxn modelId="{13203309-738B-43AB-8D2B-D2A6BCD4408E}" srcId="{850AC70B-A2B5-4177-83B3-34F04CBD7708}" destId="{581CF105-FD9E-4A25-80EE-7F1789316C27}" srcOrd="1" destOrd="0" parTransId="{604C987E-3205-4C39-A958-E154371470B7}" sibTransId="{B9A6DFE5-3D26-49E9-9016-DE9939A982F6}"/>
    <dgm:cxn modelId="{09E11C13-3D3C-4E7B-8326-6431FF352400}" srcId="{00FB4CAB-DA77-4CEA-9521-E447ACB4A1A0}" destId="{1AEB6B7B-1519-4735-BE16-0E8B4EB917B4}" srcOrd="0" destOrd="0" parTransId="{9DFCA2FF-6A61-4314-B2C5-51723B0BB718}" sibTransId="{2A99F283-FDD5-4775-AA42-E097DF959A7E}"/>
    <dgm:cxn modelId="{28C08624-2F3E-4DFF-B0E1-A163761F3758}" type="presOf" srcId="{95838289-1526-4706-BF36-556F9593F205}" destId="{7230BCFD-BC2E-49EC-B735-0E1D2B967250}" srcOrd="0" destOrd="1" presId="urn:microsoft.com/office/officeart/2005/8/layout/vList2"/>
    <dgm:cxn modelId="{BF1B2B2C-34A9-4217-ABF2-E8ACED4DFFE7}" type="presOf" srcId="{00FB4CAB-DA77-4CEA-9521-E447ACB4A1A0}" destId="{54B326F2-C0F8-4A59-A369-F6EC3AF9957D}" srcOrd="0" destOrd="0" presId="urn:microsoft.com/office/officeart/2005/8/layout/vList2"/>
    <dgm:cxn modelId="{9D549D46-330D-4AD9-83FE-C44A006E6F77}" type="presOf" srcId="{17C14DD8-20B4-4013-9AD7-00D0A6442E34}" destId="{7230BCFD-BC2E-49EC-B735-0E1D2B967250}" srcOrd="0" destOrd="0" presId="urn:microsoft.com/office/officeart/2005/8/layout/vList2"/>
    <dgm:cxn modelId="{273E364C-6DEB-4A07-9728-679FEFCFBA57}" type="presOf" srcId="{971BBC33-459E-49D4-A4BD-B5BBD613438F}" destId="{7230BCFD-BC2E-49EC-B735-0E1D2B967250}" srcOrd="0" destOrd="3" presId="urn:microsoft.com/office/officeart/2005/8/layout/vList2"/>
    <dgm:cxn modelId="{70FB3672-3F51-44C7-9A6F-4AE6486640F2}" type="presOf" srcId="{1AEB6B7B-1519-4735-BE16-0E8B4EB917B4}" destId="{AD23E0B9-4E37-4BF7-9284-826416950D7C}" srcOrd="0" destOrd="0" presId="urn:microsoft.com/office/officeart/2005/8/layout/vList2"/>
    <dgm:cxn modelId="{D7719B73-7BFC-438F-A3F5-6A641B959C87}" srcId="{00FB4CAB-DA77-4CEA-9521-E447ACB4A1A0}" destId="{850AC70B-A2B5-4177-83B3-34F04CBD7708}" srcOrd="1" destOrd="0" parTransId="{749FA75C-7BD1-4C6D-81CC-989D7B0D876B}" sibTransId="{140CE290-A192-49C2-BBA5-8EEBF3ECBCAC}"/>
    <dgm:cxn modelId="{A22D1EC9-DBF1-484F-9951-1564419406F5}" type="presOf" srcId="{581CF105-FD9E-4A25-80EE-7F1789316C27}" destId="{7FD37658-0F06-43A7-8F1B-A91459A1BFE4}" srcOrd="0" destOrd="1" presId="urn:microsoft.com/office/officeart/2005/8/layout/vList2"/>
    <dgm:cxn modelId="{D23673C9-D584-409A-9289-F7C84FE7F676}" srcId="{1AEB6B7B-1519-4735-BE16-0E8B4EB917B4}" destId="{95838289-1526-4706-BF36-556F9593F205}" srcOrd="1" destOrd="0" parTransId="{D5FBBFAD-A928-4F14-9915-B1C287192AEC}" sibTransId="{068EDC7F-EB19-4D9C-B4EB-59692EE629D4}"/>
    <dgm:cxn modelId="{A0C188D4-B3C8-472C-85B0-70F709A36321}" srcId="{850AC70B-A2B5-4177-83B3-34F04CBD7708}" destId="{AF0114A2-E99C-4830-81D1-DE7071A45550}" srcOrd="0" destOrd="0" parTransId="{5FF02CD5-8797-4D2F-88B5-BA29845D5B89}" sibTransId="{9A391936-D374-4DA8-8F5C-E40EDDBFCC93}"/>
    <dgm:cxn modelId="{1E7A2FE2-D5F9-40A1-8BBB-F3B0BDE696FF}" type="presOf" srcId="{850AC70B-A2B5-4177-83B3-34F04CBD7708}" destId="{9A2FB9CA-3CBC-482F-B582-B17D881C3817}" srcOrd="0" destOrd="0" presId="urn:microsoft.com/office/officeart/2005/8/layout/vList2"/>
    <dgm:cxn modelId="{6C776FF2-49B3-409B-A459-768AAE979830}" srcId="{95838289-1526-4706-BF36-556F9593F205}" destId="{23E739A1-EF8B-4C26-AC95-141F0585B94D}" srcOrd="0" destOrd="0" parTransId="{AA805B88-119C-404D-8DC1-CF6193FCC9D4}" sibTransId="{A023EEE1-C990-47DF-8248-946302100F02}"/>
    <dgm:cxn modelId="{2A8093FF-50C9-4B1B-827F-639A39FDD288}" srcId="{1AEB6B7B-1519-4735-BE16-0E8B4EB917B4}" destId="{17C14DD8-20B4-4013-9AD7-00D0A6442E34}" srcOrd="0" destOrd="0" parTransId="{2C32CC6F-EB9A-45C7-8E71-02B7FC70D2CA}" sibTransId="{EB1407F2-E3B1-45F0-BCF5-7F6EC5E88F37}"/>
    <dgm:cxn modelId="{817E8E4C-75EF-452F-AE9C-E7C59E6D293D}" type="presParOf" srcId="{54B326F2-C0F8-4A59-A369-F6EC3AF9957D}" destId="{AD23E0B9-4E37-4BF7-9284-826416950D7C}" srcOrd="0" destOrd="0" presId="urn:microsoft.com/office/officeart/2005/8/layout/vList2"/>
    <dgm:cxn modelId="{908E056E-8EA5-49E6-A038-B257A6844C0E}" type="presParOf" srcId="{54B326F2-C0F8-4A59-A369-F6EC3AF9957D}" destId="{7230BCFD-BC2E-49EC-B735-0E1D2B967250}" srcOrd="1" destOrd="0" presId="urn:microsoft.com/office/officeart/2005/8/layout/vList2"/>
    <dgm:cxn modelId="{E591777E-63E2-4864-BB47-0CFCE629F9B8}" type="presParOf" srcId="{54B326F2-C0F8-4A59-A369-F6EC3AF9957D}" destId="{9A2FB9CA-3CBC-482F-B582-B17D881C3817}" srcOrd="2" destOrd="0" presId="urn:microsoft.com/office/officeart/2005/8/layout/vList2"/>
    <dgm:cxn modelId="{EDDF6178-4957-4984-8760-3E6F92BE0B7C}" type="presParOf" srcId="{54B326F2-C0F8-4A59-A369-F6EC3AF9957D}" destId="{7FD37658-0F06-43A7-8F1B-A91459A1BFE4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B43073DA-52BF-4C49-9EFC-65FB2132011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27DA386E-3AF5-42C0-9EE0-C662AD100D47}">
      <dgm:prSet phldrT="[Texto]"/>
      <dgm:spPr/>
      <dgm:t>
        <a:bodyPr/>
        <a:lstStyle/>
        <a:p>
          <a:r>
            <a:rPr lang="es-ES" altLang="es-AR"/>
            <a:t>Varias posibilidades</a:t>
          </a:r>
          <a:endParaRPr lang="es-AR" dirty="0"/>
        </a:p>
      </dgm:t>
    </dgm:pt>
    <dgm:pt modelId="{1FD722B4-86B4-4289-85C2-EFF06A6712A8}" type="parTrans" cxnId="{C4894EC9-6789-4688-908C-9298F192C949}">
      <dgm:prSet/>
      <dgm:spPr/>
      <dgm:t>
        <a:bodyPr/>
        <a:lstStyle/>
        <a:p>
          <a:endParaRPr lang="es-AR"/>
        </a:p>
      </dgm:t>
    </dgm:pt>
    <dgm:pt modelId="{DECD8870-ED09-4F6A-9E43-4018DD98DCD3}" type="sibTrans" cxnId="{C4894EC9-6789-4688-908C-9298F192C949}">
      <dgm:prSet/>
      <dgm:spPr/>
      <dgm:t>
        <a:bodyPr/>
        <a:lstStyle/>
        <a:p>
          <a:endParaRPr lang="es-AR"/>
        </a:p>
      </dgm:t>
    </dgm:pt>
    <dgm:pt modelId="{81ADF16C-3EEF-411E-8CD8-4D5D60B4A733}">
      <dgm:prSet/>
      <dgm:spPr/>
      <dgm:t>
        <a:bodyPr/>
        <a:lstStyle/>
        <a:p>
          <a:r>
            <a:rPr lang="es-ES" altLang="es-AR"/>
            <a:t>Hash virtual</a:t>
          </a:r>
          <a:endParaRPr lang="es-ES" altLang="es-AR" dirty="0"/>
        </a:p>
      </dgm:t>
    </dgm:pt>
    <dgm:pt modelId="{2807C65F-200B-4049-A186-03DA4B2DEDF8}" type="parTrans" cxnId="{94D9B3EF-1F8A-48E2-AE85-5987B85B1328}">
      <dgm:prSet/>
      <dgm:spPr/>
      <dgm:t>
        <a:bodyPr/>
        <a:lstStyle/>
        <a:p>
          <a:endParaRPr lang="es-AR"/>
        </a:p>
      </dgm:t>
    </dgm:pt>
    <dgm:pt modelId="{7A2D0128-E9A0-4142-BE73-BABCAE9EFE93}" type="sibTrans" cxnId="{94D9B3EF-1F8A-48E2-AE85-5987B85B1328}">
      <dgm:prSet/>
      <dgm:spPr/>
      <dgm:t>
        <a:bodyPr/>
        <a:lstStyle/>
        <a:p>
          <a:endParaRPr lang="es-AR"/>
        </a:p>
      </dgm:t>
    </dgm:pt>
    <dgm:pt modelId="{5D4D6A78-9E29-4B92-8F26-E365C8242645}">
      <dgm:prSet/>
      <dgm:spPr/>
      <dgm:t>
        <a:bodyPr/>
        <a:lstStyle/>
        <a:p>
          <a:r>
            <a:rPr lang="es-ES" altLang="es-AR"/>
            <a:t>Hash dinámico</a:t>
          </a:r>
          <a:endParaRPr lang="es-ES" altLang="es-AR" dirty="0"/>
        </a:p>
      </dgm:t>
    </dgm:pt>
    <dgm:pt modelId="{47901C38-BC05-483B-A5CB-C9BE5B96A7A0}" type="parTrans" cxnId="{A13A2D38-AAE1-4B47-987E-6A58A9923E77}">
      <dgm:prSet/>
      <dgm:spPr/>
      <dgm:t>
        <a:bodyPr/>
        <a:lstStyle/>
        <a:p>
          <a:endParaRPr lang="es-AR"/>
        </a:p>
      </dgm:t>
    </dgm:pt>
    <dgm:pt modelId="{07FDC962-C3EF-4101-A7B1-DB6A365CD0A6}" type="sibTrans" cxnId="{A13A2D38-AAE1-4B47-987E-6A58A9923E77}">
      <dgm:prSet/>
      <dgm:spPr/>
      <dgm:t>
        <a:bodyPr/>
        <a:lstStyle/>
        <a:p>
          <a:endParaRPr lang="es-AR"/>
        </a:p>
      </dgm:t>
    </dgm:pt>
    <dgm:pt modelId="{EC97A6D2-D6BF-4ABC-B058-4F6699F0E77A}">
      <dgm:prSet/>
      <dgm:spPr/>
      <dgm:t>
        <a:bodyPr/>
        <a:lstStyle/>
        <a:p>
          <a:r>
            <a:rPr lang="es-ES" altLang="es-AR" dirty="0"/>
            <a:t>Hash Extensible </a:t>
          </a:r>
        </a:p>
      </dgm:t>
    </dgm:pt>
    <dgm:pt modelId="{A25668A9-E754-4549-AE07-CF4B89E58205}" type="parTrans" cxnId="{7AC74D2F-22C6-4452-BF8A-0E8C97CEDB71}">
      <dgm:prSet/>
      <dgm:spPr/>
      <dgm:t>
        <a:bodyPr/>
        <a:lstStyle/>
        <a:p>
          <a:endParaRPr lang="es-AR"/>
        </a:p>
      </dgm:t>
    </dgm:pt>
    <dgm:pt modelId="{0B81B136-BC73-4155-86D0-72738DF095C2}" type="sibTrans" cxnId="{7AC74D2F-22C6-4452-BF8A-0E8C97CEDB71}">
      <dgm:prSet/>
      <dgm:spPr/>
      <dgm:t>
        <a:bodyPr/>
        <a:lstStyle/>
        <a:p>
          <a:endParaRPr lang="es-AR"/>
        </a:p>
      </dgm:t>
    </dgm:pt>
    <dgm:pt modelId="{24DD942F-1778-49E2-831D-0F44CC1A672B}">
      <dgm:prSet/>
      <dgm:spPr/>
      <dgm:t>
        <a:bodyPr/>
        <a:lstStyle/>
        <a:p>
          <a:r>
            <a:rPr lang="es-ES" altLang="es-AR"/>
            <a:t>Hash Extensible</a:t>
          </a:r>
          <a:endParaRPr lang="es-ES" altLang="es-AR" dirty="0"/>
        </a:p>
      </dgm:t>
    </dgm:pt>
    <dgm:pt modelId="{9E9C616A-EECE-485C-917E-F1595EBB36B2}" type="parTrans" cxnId="{13CEE54E-1F67-4792-A077-BE81CBBF938B}">
      <dgm:prSet/>
      <dgm:spPr/>
      <dgm:t>
        <a:bodyPr/>
        <a:lstStyle/>
        <a:p>
          <a:endParaRPr lang="es-AR"/>
        </a:p>
      </dgm:t>
    </dgm:pt>
    <dgm:pt modelId="{D60EACD4-BF82-477B-8591-31A9A92F680A}" type="sibTrans" cxnId="{13CEE54E-1F67-4792-A077-BE81CBBF938B}">
      <dgm:prSet/>
      <dgm:spPr/>
      <dgm:t>
        <a:bodyPr/>
        <a:lstStyle/>
        <a:p>
          <a:endParaRPr lang="es-AR"/>
        </a:p>
      </dgm:t>
    </dgm:pt>
    <dgm:pt modelId="{91C4DB5E-CEAA-4C76-B0F6-B9203D53F5BF}">
      <dgm:prSet/>
      <dgm:spPr/>
      <dgm:t>
        <a:bodyPr/>
        <a:lstStyle/>
        <a:p>
          <a:r>
            <a:rPr lang="es-ES" altLang="es-AR"/>
            <a:t>Adapta el resultado de la función de hash de acuerdo al número de registros que tenga el archivo, y de las cubetas necesitadas para su almacenamiento.</a:t>
          </a:r>
          <a:endParaRPr lang="es-ES" altLang="es-AR" dirty="0"/>
        </a:p>
      </dgm:t>
    </dgm:pt>
    <dgm:pt modelId="{9E8A5FDA-235F-4F01-90EB-084032821438}" type="parTrans" cxnId="{250438D5-6D98-49D8-B18B-8477E41EA577}">
      <dgm:prSet/>
      <dgm:spPr/>
      <dgm:t>
        <a:bodyPr/>
        <a:lstStyle/>
        <a:p>
          <a:endParaRPr lang="es-AR"/>
        </a:p>
      </dgm:t>
    </dgm:pt>
    <dgm:pt modelId="{94CA7993-B726-4165-8ED0-973F0C980180}" type="sibTrans" cxnId="{250438D5-6D98-49D8-B18B-8477E41EA577}">
      <dgm:prSet/>
      <dgm:spPr/>
      <dgm:t>
        <a:bodyPr/>
        <a:lstStyle/>
        <a:p>
          <a:endParaRPr lang="es-AR"/>
        </a:p>
      </dgm:t>
    </dgm:pt>
    <dgm:pt modelId="{AA093865-5C1B-4760-AF1D-191AC23F8607}">
      <dgm:prSet/>
      <dgm:spPr/>
      <dgm:t>
        <a:bodyPr/>
        <a:lstStyle/>
        <a:p>
          <a:r>
            <a:rPr lang="es-ES" altLang="es-AR"/>
            <a:t>Función:  Genera secuencia de bits (normalmente 32)</a:t>
          </a:r>
          <a:endParaRPr lang="es-ES" altLang="es-AR" dirty="0"/>
        </a:p>
      </dgm:t>
    </dgm:pt>
    <dgm:pt modelId="{DCD3A037-14C0-49E8-A7DC-259A8FCCD86C}" type="parTrans" cxnId="{707958C0-2E29-489C-A273-50C9EEC684A0}">
      <dgm:prSet/>
      <dgm:spPr/>
      <dgm:t>
        <a:bodyPr/>
        <a:lstStyle/>
        <a:p>
          <a:endParaRPr lang="es-AR"/>
        </a:p>
      </dgm:t>
    </dgm:pt>
    <dgm:pt modelId="{E71FE1FB-622F-4912-B8FE-D092C6980116}" type="sibTrans" cxnId="{707958C0-2E29-489C-A273-50C9EEC684A0}">
      <dgm:prSet/>
      <dgm:spPr/>
      <dgm:t>
        <a:bodyPr/>
        <a:lstStyle/>
        <a:p>
          <a:endParaRPr lang="es-AR"/>
        </a:p>
      </dgm:t>
    </dgm:pt>
    <dgm:pt modelId="{4F8AA3A1-5A14-422A-9651-EA10BA1BCBF4}" type="pres">
      <dgm:prSet presAssocID="{B43073DA-52BF-4C49-9EFC-65FB21320113}" presName="linear" presStyleCnt="0">
        <dgm:presLayoutVars>
          <dgm:animLvl val="lvl"/>
          <dgm:resizeHandles val="exact"/>
        </dgm:presLayoutVars>
      </dgm:prSet>
      <dgm:spPr/>
    </dgm:pt>
    <dgm:pt modelId="{59D3A47E-24D1-4338-BAFD-9BCDC28BDC55}" type="pres">
      <dgm:prSet presAssocID="{27DA386E-3AF5-42C0-9EE0-C662AD100D47}" presName="parentText" presStyleLbl="node1" presStyleIdx="0" presStyleCnt="2" custScaleY="75132">
        <dgm:presLayoutVars>
          <dgm:chMax val="0"/>
          <dgm:bulletEnabled val="1"/>
        </dgm:presLayoutVars>
      </dgm:prSet>
      <dgm:spPr/>
    </dgm:pt>
    <dgm:pt modelId="{D0D13208-9C81-4008-BA9D-1702E82358D4}" type="pres">
      <dgm:prSet presAssocID="{27DA386E-3AF5-42C0-9EE0-C662AD100D47}" presName="childText" presStyleLbl="revTx" presStyleIdx="0" presStyleCnt="2">
        <dgm:presLayoutVars>
          <dgm:bulletEnabled val="1"/>
        </dgm:presLayoutVars>
      </dgm:prSet>
      <dgm:spPr/>
    </dgm:pt>
    <dgm:pt modelId="{87CBAC3E-AFC5-4828-BE7C-975F4D55ECCF}" type="pres">
      <dgm:prSet presAssocID="{24DD942F-1778-49E2-831D-0F44CC1A672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9694D803-8DB9-4179-9854-241CB1DB60C6}" type="pres">
      <dgm:prSet presAssocID="{24DD942F-1778-49E2-831D-0F44CC1A672B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7AC74D2F-22C6-4452-BF8A-0E8C97CEDB71}" srcId="{27DA386E-3AF5-42C0-9EE0-C662AD100D47}" destId="{EC97A6D2-D6BF-4ABC-B058-4F6699F0E77A}" srcOrd="2" destOrd="0" parTransId="{A25668A9-E754-4549-AE07-CF4B89E58205}" sibTransId="{0B81B136-BC73-4155-86D0-72738DF095C2}"/>
    <dgm:cxn modelId="{A13A2D38-AAE1-4B47-987E-6A58A9923E77}" srcId="{27DA386E-3AF5-42C0-9EE0-C662AD100D47}" destId="{5D4D6A78-9E29-4B92-8F26-E365C8242645}" srcOrd="1" destOrd="0" parTransId="{47901C38-BC05-483B-A5CB-C9BE5B96A7A0}" sibTransId="{07FDC962-C3EF-4101-A7B1-DB6A365CD0A6}"/>
    <dgm:cxn modelId="{13CEE54E-1F67-4792-A077-BE81CBBF938B}" srcId="{B43073DA-52BF-4C49-9EFC-65FB21320113}" destId="{24DD942F-1778-49E2-831D-0F44CC1A672B}" srcOrd="1" destOrd="0" parTransId="{9E9C616A-EECE-485C-917E-F1595EBB36B2}" sibTransId="{D60EACD4-BF82-477B-8591-31A9A92F680A}"/>
    <dgm:cxn modelId="{970DF251-0E34-4B05-866F-D0BF52C7E425}" type="presOf" srcId="{24DD942F-1778-49E2-831D-0F44CC1A672B}" destId="{87CBAC3E-AFC5-4828-BE7C-975F4D55ECCF}" srcOrd="0" destOrd="0" presId="urn:microsoft.com/office/officeart/2005/8/layout/vList2"/>
    <dgm:cxn modelId="{CD42DB7E-8BBB-4B50-B8E7-A140DDF9DBDB}" type="presOf" srcId="{EC97A6D2-D6BF-4ABC-B058-4F6699F0E77A}" destId="{D0D13208-9C81-4008-BA9D-1702E82358D4}" srcOrd="0" destOrd="2" presId="urn:microsoft.com/office/officeart/2005/8/layout/vList2"/>
    <dgm:cxn modelId="{7A1B26A5-7D7D-4E83-A1F8-9E60646C690E}" type="presOf" srcId="{B43073DA-52BF-4C49-9EFC-65FB21320113}" destId="{4F8AA3A1-5A14-422A-9651-EA10BA1BCBF4}" srcOrd="0" destOrd="0" presId="urn:microsoft.com/office/officeart/2005/8/layout/vList2"/>
    <dgm:cxn modelId="{418E48B7-6602-4447-B9CE-5642AE6CFF82}" type="presOf" srcId="{5D4D6A78-9E29-4B92-8F26-E365C8242645}" destId="{D0D13208-9C81-4008-BA9D-1702E82358D4}" srcOrd="0" destOrd="1" presId="urn:microsoft.com/office/officeart/2005/8/layout/vList2"/>
    <dgm:cxn modelId="{707958C0-2E29-489C-A273-50C9EEC684A0}" srcId="{24DD942F-1778-49E2-831D-0F44CC1A672B}" destId="{AA093865-5C1B-4760-AF1D-191AC23F8607}" srcOrd="1" destOrd="0" parTransId="{DCD3A037-14C0-49E8-A7DC-259A8FCCD86C}" sibTransId="{E71FE1FB-622F-4912-B8FE-D092C6980116}"/>
    <dgm:cxn modelId="{C4894EC9-6789-4688-908C-9298F192C949}" srcId="{B43073DA-52BF-4C49-9EFC-65FB21320113}" destId="{27DA386E-3AF5-42C0-9EE0-C662AD100D47}" srcOrd="0" destOrd="0" parTransId="{1FD722B4-86B4-4289-85C2-EFF06A6712A8}" sibTransId="{DECD8870-ED09-4F6A-9E43-4018DD98DCD3}"/>
    <dgm:cxn modelId="{07AE4EC9-B860-436D-A5E7-1B58E954FE00}" type="presOf" srcId="{81ADF16C-3EEF-411E-8CD8-4D5D60B4A733}" destId="{D0D13208-9C81-4008-BA9D-1702E82358D4}" srcOrd="0" destOrd="0" presId="urn:microsoft.com/office/officeart/2005/8/layout/vList2"/>
    <dgm:cxn modelId="{250438D5-6D98-49D8-B18B-8477E41EA577}" srcId="{24DD942F-1778-49E2-831D-0F44CC1A672B}" destId="{91C4DB5E-CEAA-4C76-B0F6-B9203D53F5BF}" srcOrd="0" destOrd="0" parTransId="{9E8A5FDA-235F-4F01-90EB-084032821438}" sibTransId="{94CA7993-B726-4165-8ED0-973F0C980180}"/>
    <dgm:cxn modelId="{D0933DDB-3D68-4C24-9D53-E085DA688E5F}" type="presOf" srcId="{91C4DB5E-CEAA-4C76-B0F6-B9203D53F5BF}" destId="{9694D803-8DB9-4179-9854-241CB1DB60C6}" srcOrd="0" destOrd="0" presId="urn:microsoft.com/office/officeart/2005/8/layout/vList2"/>
    <dgm:cxn modelId="{D48E57DE-EB79-4628-B6D9-051361C827CF}" type="presOf" srcId="{AA093865-5C1B-4760-AF1D-191AC23F8607}" destId="{9694D803-8DB9-4179-9854-241CB1DB60C6}" srcOrd="0" destOrd="1" presId="urn:microsoft.com/office/officeart/2005/8/layout/vList2"/>
    <dgm:cxn modelId="{94D9B3EF-1F8A-48E2-AE85-5987B85B1328}" srcId="{27DA386E-3AF5-42C0-9EE0-C662AD100D47}" destId="{81ADF16C-3EEF-411E-8CD8-4D5D60B4A733}" srcOrd="0" destOrd="0" parTransId="{2807C65F-200B-4049-A186-03DA4B2DEDF8}" sibTransId="{7A2D0128-E9A0-4142-BE73-BABCAE9EFE93}"/>
    <dgm:cxn modelId="{4543D1F7-99FE-4EDD-B92E-23133E4273DF}" type="presOf" srcId="{27DA386E-3AF5-42C0-9EE0-C662AD100D47}" destId="{59D3A47E-24D1-4338-BAFD-9BCDC28BDC55}" srcOrd="0" destOrd="0" presId="urn:microsoft.com/office/officeart/2005/8/layout/vList2"/>
    <dgm:cxn modelId="{CF65CA8B-5E75-488E-801D-B02F4968224B}" type="presParOf" srcId="{4F8AA3A1-5A14-422A-9651-EA10BA1BCBF4}" destId="{59D3A47E-24D1-4338-BAFD-9BCDC28BDC55}" srcOrd="0" destOrd="0" presId="urn:microsoft.com/office/officeart/2005/8/layout/vList2"/>
    <dgm:cxn modelId="{9CEC1B1E-739B-426E-A59A-52FE96FDC8A0}" type="presParOf" srcId="{4F8AA3A1-5A14-422A-9651-EA10BA1BCBF4}" destId="{D0D13208-9C81-4008-BA9D-1702E82358D4}" srcOrd="1" destOrd="0" presId="urn:microsoft.com/office/officeart/2005/8/layout/vList2"/>
    <dgm:cxn modelId="{7607D706-5626-4B9F-9A45-961338BF6CDB}" type="presParOf" srcId="{4F8AA3A1-5A14-422A-9651-EA10BA1BCBF4}" destId="{87CBAC3E-AFC5-4828-BE7C-975F4D55ECCF}" srcOrd="2" destOrd="0" presId="urn:microsoft.com/office/officeart/2005/8/layout/vList2"/>
    <dgm:cxn modelId="{909F2B74-73FA-4834-9D60-5A2DADFF700A}" type="presParOf" srcId="{4F8AA3A1-5A14-422A-9651-EA10BA1BCBF4}" destId="{9694D803-8DB9-4179-9854-241CB1DB60C6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40F174DB-FA9A-4CE6-B4A0-A83517096BB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C5ECDD86-40C9-4CAA-B49D-E31F11C211D9}">
      <dgm:prSet phldrT="[Texto]"/>
      <dgm:spPr/>
      <dgm:t>
        <a:bodyPr/>
        <a:lstStyle/>
        <a:p>
          <a:r>
            <a:rPr lang="es-ES" altLang="es-AR"/>
            <a:t>Como trabaja</a:t>
          </a:r>
          <a:endParaRPr lang="es-AR"/>
        </a:p>
      </dgm:t>
    </dgm:pt>
    <dgm:pt modelId="{13C6FD59-1567-4B90-98B2-E0CDEF4ED02D}" type="parTrans" cxnId="{DEB1D321-2B07-4164-876C-C363863E5D2A}">
      <dgm:prSet/>
      <dgm:spPr/>
      <dgm:t>
        <a:bodyPr/>
        <a:lstStyle/>
        <a:p>
          <a:endParaRPr lang="es-AR"/>
        </a:p>
      </dgm:t>
    </dgm:pt>
    <dgm:pt modelId="{0B7159D6-B5F4-4DDF-83D5-EA975678B0ED}" type="sibTrans" cxnId="{DEB1D321-2B07-4164-876C-C363863E5D2A}">
      <dgm:prSet/>
      <dgm:spPr/>
      <dgm:t>
        <a:bodyPr/>
        <a:lstStyle/>
        <a:p>
          <a:endParaRPr lang="es-AR"/>
        </a:p>
      </dgm:t>
    </dgm:pt>
    <dgm:pt modelId="{4120B8D6-9395-4243-AB49-370288A9DCB4}">
      <dgm:prSet/>
      <dgm:spPr/>
      <dgm:t>
        <a:bodyPr/>
        <a:lstStyle/>
        <a:p>
          <a:r>
            <a:rPr lang="es-ES" altLang="es-AR"/>
            <a:t>Se utilizan solo los bits necesarios de acuerdo a cada instancia del archivo.</a:t>
          </a:r>
          <a:endParaRPr lang="es-ES" altLang="es-AR" dirty="0"/>
        </a:p>
      </dgm:t>
    </dgm:pt>
    <dgm:pt modelId="{7C032995-1EEB-4EC8-B1C2-0CF8E3901893}" type="parTrans" cxnId="{5ED29872-EC48-4B24-9E8E-1EC1900225FE}">
      <dgm:prSet/>
      <dgm:spPr/>
      <dgm:t>
        <a:bodyPr/>
        <a:lstStyle/>
        <a:p>
          <a:endParaRPr lang="es-AR"/>
        </a:p>
      </dgm:t>
    </dgm:pt>
    <dgm:pt modelId="{54FB58CF-7037-4845-ADFD-6E33AE23521A}" type="sibTrans" cxnId="{5ED29872-EC48-4B24-9E8E-1EC1900225FE}">
      <dgm:prSet/>
      <dgm:spPr/>
      <dgm:t>
        <a:bodyPr/>
        <a:lstStyle/>
        <a:p>
          <a:endParaRPr lang="es-AR"/>
        </a:p>
      </dgm:t>
    </dgm:pt>
    <dgm:pt modelId="{F44A8BAB-9430-4AFD-B335-09D7B4C44BD3}">
      <dgm:prSet/>
      <dgm:spPr/>
      <dgm:t>
        <a:bodyPr/>
        <a:lstStyle/>
        <a:p>
          <a:r>
            <a:rPr lang="es-ES" altLang="es-AR" dirty="0"/>
            <a:t>Los bits tomados forman la dirección del nodo que se utilizará</a:t>
          </a:r>
        </a:p>
      </dgm:t>
    </dgm:pt>
    <dgm:pt modelId="{2307565D-D8E0-4313-BC1C-080CEAB5B52D}" type="parTrans" cxnId="{E98DF0E7-C43A-4B88-B01A-87600E687826}">
      <dgm:prSet/>
      <dgm:spPr/>
      <dgm:t>
        <a:bodyPr/>
        <a:lstStyle/>
        <a:p>
          <a:endParaRPr lang="es-AR"/>
        </a:p>
      </dgm:t>
    </dgm:pt>
    <dgm:pt modelId="{A7D1C7FA-B619-4AAF-B534-F26931DBA3AF}" type="sibTrans" cxnId="{E98DF0E7-C43A-4B88-B01A-87600E687826}">
      <dgm:prSet/>
      <dgm:spPr/>
      <dgm:t>
        <a:bodyPr/>
        <a:lstStyle/>
        <a:p>
          <a:endParaRPr lang="es-AR"/>
        </a:p>
      </dgm:t>
    </dgm:pt>
    <dgm:pt modelId="{A5EAA92E-D1E5-4175-A552-378ED2E03A33}">
      <dgm:prSet/>
      <dgm:spPr/>
      <dgm:t>
        <a:bodyPr/>
        <a:lstStyle/>
        <a:p>
          <a:r>
            <a:rPr lang="es-ES" altLang="es-AR" dirty="0"/>
            <a:t>Si se intenta insertar a una cubeta llena deben reubicarse todos los registros allí contenidos entre el nodo viejo y el nuevo, para ello se toma un bit más.</a:t>
          </a:r>
        </a:p>
      </dgm:t>
    </dgm:pt>
    <dgm:pt modelId="{52558C11-0214-482D-BEB7-5FBAD109E95C}" type="parTrans" cxnId="{12060001-3521-4408-A018-75A6ABF70C94}">
      <dgm:prSet/>
      <dgm:spPr/>
      <dgm:t>
        <a:bodyPr/>
        <a:lstStyle/>
        <a:p>
          <a:endParaRPr lang="es-AR"/>
        </a:p>
      </dgm:t>
    </dgm:pt>
    <dgm:pt modelId="{6DE1FE46-C566-4B70-836E-3CD3277F5743}" type="sibTrans" cxnId="{12060001-3521-4408-A018-75A6ABF70C94}">
      <dgm:prSet/>
      <dgm:spPr/>
      <dgm:t>
        <a:bodyPr/>
        <a:lstStyle/>
        <a:p>
          <a:endParaRPr lang="es-AR"/>
        </a:p>
      </dgm:t>
    </dgm:pt>
    <dgm:pt modelId="{CC2FA980-916A-43A9-8D76-5A9167538C2F}">
      <dgm:prSet/>
      <dgm:spPr/>
      <dgm:t>
        <a:bodyPr/>
        <a:lstStyle/>
        <a:p>
          <a:r>
            <a:rPr lang="es-ES" altLang="es-AR" dirty="0"/>
            <a:t>La tabla tendrá tantas entradas (direcciones de nodos) como 2</a:t>
          </a:r>
          <a:r>
            <a:rPr lang="es-ES" altLang="es-AR" baseline="30000" dirty="0"/>
            <a:t>i</a:t>
          </a:r>
          <a:r>
            <a:rPr lang="es-ES" altLang="es-AR" dirty="0"/>
            <a:t>, siendo i el número de bits actuales para el sistema.</a:t>
          </a:r>
        </a:p>
      </dgm:t>
    </dgm:pt>
    <dgm:pt modelId="{0EE7F554-DFB5-4B6E-9207-29BE586DDE9A}" type="parTrans" cxnId="{0DD2B952-4098-4AA5-9A7F-EE0652CD5E66}">
      <dgm:prSet/>
      <dgm:spPr/>
      <dgm:t>
        <a:bodyPr/>
        <a:lstStyle/>
        <a:p>
          <a:endParaRPr lang="es-AR"/>
        </a:p>
      </dgm:t>
    </dgm:pt>
    <dgm:pt modelId="{607D821C-58DF-4D4F-8D30-96DFA5C1F391}" type="sibTrans" cxnId="{0DD2B952-4098-4AA5-9A7F-EE0652CD5E66}">
      <dgm:prSet/>
      <dgm:spPr/>
      <dgm:t>
        <a:bodyPr/>
        <a:lstStyle/>
        <a:p>
          <a:endParaRPr lang="es-AR"/>
        </a:p>
      </dgm:t>
    </dgm:pt>
    <dgm:pt modelId="{2FA173F9-C21F-4837-85A6-8548BDF0DF0E}" type="pres">
      <dgm:prSet presAssocID="{40F174DB-FA9A-4CE6-B4A0-A83517096BB7}" presName="linear" presStyleCnt="0">
        <dgm:presLayoutVars>
          <dgm:animLvl val="lvl"/>
          <dgm:resizeHandles val="exact"/>
        </dgm:presLayoutVars>
      </dgm:prSet>
      <dgm:spPr/>
    </dgm:pt>
    <dgm:pt modelId="{0196F34D-9F97-4228-A020-A4161800FE78}" type="pres">
      <dgm:prSet presAssocID="{C5ECDD86-40C9-4CAA-B49D-E31F11C211D9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26725103-9A7C-4275-A327-14574E2635C1}" type="pres">
      <dgm:prSet presAssocID="{C5ECDD86-40C9-4CAA-B49D-E31F11C211D9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12060001-3521-4408-A018-75A6ABF70C94}" srcId="{C5ECDD86-40C9-4CAA-B49D-E31F11C211D9}" destId="{A5EAA92E-D1E5-4175-A552-378ED2E03A33}" srcOrd="2" destOrd="0" parTransId="{52558C11-0214-482D-BEB7-5FBAD109E95C}" sibTransId="{6DE1FE46-C566-4B70-836E-3CD3277F5743}"/>
    <dgm:cxn modelId="{DEB1D321-2B07-4164-876C-C363863E5D2A}" srcId="{40F174DB-FA9A-4CE6-B4A0-A83517096BB7}" destId="{C5ECDD86-40C9-4CAA-B49D-E31F11C211D9}" srcOrd="0" destOrd="0" parTransId="{13C6FD59-1567-4B90-98B2-E0CDEF4ED02D}" sibTransId="{0B7159D6-B5F4-4DDF-83D5-EA975678B0ED}"/>
    <dgm:cxn modelId="{1EA7692E-38C6-4EE2-81CE-0F13A7852B42}" type="presOf" srcId="{C5ECDD86-40C9-4CAA-B49D-E31F11C211D9}" destId="{0196F34D-9F97-4228-A020-A4161800FE78}" srcOrd="0" destOrd="0" presId="urn:microsoft.com/office/officeart/2005/8/layout/vList2"/>
    <dgm:cxn modelId="{874BD831-1981-4A4D-9A00-AF43F9C2638D}" type="presOf" srcId="{4120B8D6-9395-4243-AB49-370288A9DCB4}" destId="{26725103-9A7C-4275-A327-14574E2635C1}" srcOrd="0" destOrd="0" presId="urn:microsoft.com/office/officeart/2005/8/layout/vList2"/>
    <dgm:cxn modelId="{E0F3B133-3B97-4495-AF00-CEF2C72496B4}" type="presOf" srcId="{CC2FA980-916A-43A9-8D76-5A9167538C2F}" destId="{26725103-9A7C-4275-A327-14574E2635C1}" srcOrd="0" destOrd="3" presId="urn:microsoft.com/office/officeart/2005/8/layout/vList2"/>
    <dgm:cxn modelId="{190AAC6B-D3CD-4D62-A678-44175E3742A0}" type="presOf" srcId="{F44A8BAB-9430-4AFD-B335-09D7B4C44BD3}" destId="{26725103-9A7C-4275-A327-14574E2635C1}" srcOrd="0" destOrd="1" presId="urn:microsoft.com/office/officeart/2005/8/layout/vList2"/>
    <dgm:cxn modelId="{5ED29872-EC48-4B24-9E8E-1EC1900225FE}" srcId="{C5ECDD86-40C9-4CAA-B49D-E31F11C211D9}" destId="{4120B8D6-9395-4243-AB49-370288A9DCB4}" srcOrd="0" destOrd="0" parTransId="{7C032995-1EEB-4EC8-B1C2-0CF8E3901893}" sibTransId="{54FB58CF-7037-4845-ADFD-6E33AE23521A}"/>
    <dgm:cxn modelId="{0DD2B952-4098-4AA5-9A7F-EE0652CD5E66}" srcId="{C5ECDD86-40C9-4CAA-B49D-E31F11C211D9}" destId="{CC2FA980-916A-43A9-8D76-5A9167538C2F}" srcOrd="3" destOrd="0" parTransId="{0EE7F554-DFB5-4B6E-9207-29BE586DDE9A}" sibTransId="{607D821C-58DF-4D4F-8D30-96DFA5C1F391}"/>
    <dgm:cxn modelId="{50A1E252-819B-4BB7-BB19-9EB36084484A}" type="presOf" srcId="{40F174DB-FA9A-4CE6-B4A0-A83517096BB7}" destId="{2FA173F9-C21F-4837-85A6-8548BDF0DF0E}" srcOrd="0" destOrd="0" presId="urn:microsoft.com/office/officeart/2005/8/layout/vList2"/>
    <dgm:cxn modelId="{1A09F19B-05D5-4073-8D39-06201574AFD1}" type="presOf" srcId="{A5EAA92E-D1E5-4175-A552-378ED2E03A33}" destId="{26725103-9A7C-4275-A327-14574E2635C1}" srcOrd="0" destOrd="2" presId="urn:microsoft.com/office/officeart/2005/8/layout/vList2"/>
    <dgm:cxn modelId="{E98DF0E7-C43A-4B88-B01A-87600E687826}" srcId="{C5ECDD86-40C9-4CAA-B49D-E31F11C211D9}" destId="{F44A8BAB-9430-4AFD-B335-09D7B4C44BD3}" srcOrd="1" destOrd="0" parTransId="{2307565D-D8E0-4313-BC1C-080CEAB5B52D}" sibTransId="{A7D1C7FA-B619-4AAF-B534-F26931DBA3AF}"/>
    <dgm:cxn modelId="{A0569A32-2370-4D3A-BCEF-DA6D72215515}" type="presParOf" srcId="{2FA173F9-C21F-4837-85A6-8548BDF0DF0E}" destId="{0196F34D-9F97-4228-A020-A4161800FE78}" srcOrd="0" destOrd="0" presId="urn:microsoft.com/office/officeart/2005/8/layout/vList2"/>
    <dgm:cxn modelId="{E027FFD5-1460-4ADE-A630-5E38B0679437}" type="presParOf" srcId="{2FA173F9-C21F-4837-85A6-8548BDF0DF0E}" destId="{26725103-9A7C-4275-A327-14574E2635C1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1C73EA77-343C-4FF3-AE83-0D43BA69334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AAA083E1-ED95-4128-9662-5710C85476F9}">
      <dgm:prSet phldrT="[Texto]"/>
      <dgm:spPr/>
      <dgm:t>
        <a:bodyPr/>
        <a:lstStyle/>
        <a:p>
          <a:r>
            <a:rPr lang="es-ES" altLang="es-AR" dirty="0"/>
            <a:t>Archivos</a:t>
          </a:r>
          <a:endParaRPr lang="es-AR" dirty="0"/>
        </a:p>
      </dgm:t>
    </dgm:pt>
    <dgm:pt modelId="{CFBAE09F-2220-43FE-89D8-C3B8328167D2}" type="parTrans" cxnId="{C8431649-4AEB-44CC-B3F0-3E42AB13E32B}">
      <dgm:prSet/>
      <dgm:spPr/>
      <dgm:t>
        <a:bodyPr/>
        <a:lstStyle/>
        <a:p>
          <a:endParaRPr lang="es-AR"/>
        </a:p>
      </dgm:t>
    </dgm:pt>
    <dgm:pt modelId="{3634F113-5F82-457F-B423-3A34CAD2E69E}" type="sibTrans" cxnId="{C8431649-4AEB-44CC-B3F0-3E42AB13E32B}">
      <dgm:prSet/>
      <dgm:spPr/>
      <dgm:t>
        <a:bodyPr/>
        <a:lstStyle/>
        <a:p>
          <a:endParaRPr lang="es-AR"/>
        </a:p>
      </dgm:t>
    </dgm:pt>
    <dgm:pt modelId="{1DCBACCE-7AD5-4A84-A4E6-D404F4F0A1B0}">
      <dgm:prSet/>
      <dgm:spPr/>
      <dgm:t>
        <a:bodyPr/>
        <a:lstStyle/>
        <a:p>
          <a:r>
            <a:rPr lang="es-ES" altLang="es-AR"/>
            <a:t>Acomodar datos para satisfacer rápidamente requerimientos</a:t>
          </a:r>
          <a:endParaRPr lang="es-ES" altLang="es-AR" dirty="0"/>
        </a:p>
      </dgm:t>
    </dgm:pt>
    <dgm:pt modelId="{90D95371-3CD7-4350-96CF-773364125EE4}" type="parTrans" cxnId="{C032B974-86AA-4A88-B53F-E5DFB1B0F819}">
      <dgm:prSet/>
      <dgm:spPr/>
      <dgm:t>
        <a:bodyPr/>
        <a:lstStyle/>
        <a:p>
          <a:endParaRPr lang="es-AR"/>
        </a:p>
      </dgm:t>
    </dgm:pt>
    <dgm:pt modelId="{2F868ED1-DB99-4B96-BACB-2AD4D429A580}" type="sibTrans" cxnId="{C032B974-86AA-4A88-B53F-E5DFB1B0F819}">
      <dgm:prSet/>
      <dgm:spPr/>
      <dgm:t>
        <a:bodyPr/>
        <a:lstStyle/>
        <a:p>
          <a:endParaRPr lang="es-AR"/>
        </a:p>
      </dgm:t>
    </dgm:pt>
    <dgm:pt modelId="{3D6F6F14-DC5B-4833-90B9-A515942DE93D}">
      <dgm:prSet/>
      <dgm:spPr/>
      <dgm:t>
        <a:bodyPr/>
        <a:lstStyle/>
        <a:p>
          <a:r>
            <a:rPr lang="es-ES" altLang="es-AR"/>
            <a:t>Accesos: resumen</a:t>
          </a:r>
          <a:endParaRPr lang="es-ES" altLang="es-AR" dirty="0"/>
        </a:p>
      </dgm:t>
    </dgm:pt>
    <dgm:pt modelId="{72B88FFF-EB7D-4CBD-8080-4B85A52AFE1F}" type="parTrans" cxnId="{681C60F2-18E2-4AB1-9A0E-33EF717BD665}">
      <dgm:prSet/>
      <dgm:spPr/>
      <dgm:t>
        <a:bodyPr/>
        <a:lstStyle/>
        <a:p>
          <a:endParaRPr lang="es-AR"/>
        </a:p>
      </dgm:t>
    </dgm:pt>
    <dgm:pt modelId="{D1D00720-53A6-4B59-8066-6841B63ED016}" type="sibTrans" cxnId="{681C60F2-18E2-4AB1-9A0E-33EF717BD665}">
      <dgm:prSet/>
      <dgm:spPr/>
      <dgm:t>
        <a:bodyPr/>
        <a:lstStyle/>
        <a:p>
          <a:endParaRPr lang="es-AR"/>
        </a:p>
      </dgm:t>
    </dgm:pt>
    <dgm:pt modelId="{E4193241-9A30-401D-B0E7-E1424406544B}" type="pres">
      <dgm:prSet presAssocID="{1C73EA77-343C-4FF3-AE83-0D43BA693341}" presName="linear" presStyleCnt="0">
        <dgm:presLayoutVars>
          <dgm:animLvl val="lvl"/>
          <dgm:resizeHandles val="exact"/>
        </dgm:presLayoutVars>
      </dgm:prSet>
      <dgm:spPr/>
    </dgm:pt>
    <dgm:pt modelId="{972C623C-335A-49EA-975F-613F7324E893}" type="pres">
      <dgm:prSet presAssocID="{AAA083E1-ED95-4128-9662-5710C85476F9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58AB1686-68ED-4B15-BABB-34537FB7EF44}" type="pres">
      <dgm:prSet presAssocID="{AAA083E1-ED95-4128-9662-5710C85476F9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3C05D63E-72F3-4260-93B5-151FD5D629A1}" type="presOf" srcId="{1C73EA77-343C-4FF3-AE83-0D43BA693341}" destId="{E4193241-9A30-401D-B0E7-E1424406544B}" srcOrd="0" destOrd="0" presId="urn:microsoft.com/office/officeart/2005/8/layout/vList2"/>
    <dgm:cxn modelId="{45835340-B5B8-44B7-9C35-6FEAE4208E6B}" type="presOf" srcId="{AAA083E1-ED95-4128-9662-5710C85476F9}" destId="{972C623C-335A-49EA-975F-613F7324E893}" srcOrd="0" destOrd="0" presId="urn:microsoft.com/office/officeart/2005/8/layout/vList2"/>
    <dgm:cxn modelId="{C8431649-4AEB-44CC-B3F0-3E42AB13E32B}" srcId="{1C73EA77-343C-4FF3-AE83-0D43BA693341}" destId="{AAA083E1-ED95-4128-9662-5710C85476F9}" srcOrd="0" destOrd="0" parTransId="{CFBAE09F-2220-43FE-89D8-C3B8328167D2}" sibTransId="{3634F113-5F82-457F-B423-3A34CAD2E69E}"/>
    <dgm:cxn modelId="{C032B974-86AA-4A88-B53F-E5DFB1B0F819}" srcId="{AAA083E1-ED95-4128-9662-5710C85476F9}" destId="{1DCBACCE-7AD5-4A84-A4E6-D404F4F0A1B0}" srcOrd="0" destOrd="0" parTransId="{90D95371-3CD7-4350-96CF-773364125EE4}" sibTransId="{2F868ED1-DB99-4B96-BACB-2AD4D429A580}"/>
    <dgm:cxn modelId="{97FD9BBC-C918-42CC-97ED-F8D2A22EF094}" type="presOf" srcId="{1DCBACCE-7AD5-4A84-A4E6-D404F4F0A1B0}" destId="{58AB1686-68ED-4B15-BABB-34537FB7EF44}" srcOrd="0" destOrd="0" presId="urn:microsoft.com/office/officeart/2005/8/layout/vList2"/>
    <dgm:cxn modelId="{13CF96D9-B0BD-41E8-A65F-69891F958FA9}" type="presOf" srcId="{3D6F6F14-DC5B-4833-90B9-A515942DE93D}" destId="{58AB1686-68ED-4B15-BABB-34537FB7EF44}" srcOrd="0" destOrd="1" presId="urn:microsoft.com/office/officeart/2005/8/layout/vList2"/>
    <dgm:cxn modelId="{681C60F2-18E2-4AB1-9A0E-33EF717BD665}" srcId="{AAA083E1-ED95-4128-9662-5710C85476F9}" destId="{3D6F6F14-DC5B-4833-90B9-A515942DE93D}" srcOrd="1" destOrd="0" parTransId="{72B88FFF-EB7D-4CBD-8080-4B85A52AFE1F}" sibTransId="{D1D00720-53A6-4B59-8066-6841B63ED016}"/>
    <dgm:cxn modelId="{FCFDB965-569D-4853-BC73-B65CF8CEA8EE}" type="presParOf" srcId="{E4193241-9A30-401D-B0E7-E1424406544B}" destId="{972C623C-335A-49EA-975F-613F7324E893}" srcOrd="0" destOrd="0" presId="urn:microsoft.com/office/officeart/2005/8/layout/vList2"/>
    <dgm:cxn modelId="{42CD66ED-C2E9-4ED1-A6E4-8BED1C845180}" type="presParOf" srcId="{E4193241-9A30-401D-B0E7-E1424406544B}" destId="{58AB1686-68ED-4B15-BABB-34537FB7EF44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710AD415-D0C9-4F79-98C9-574AA32EBA0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27463A69-ADBC-4624-BDC0-448B39D97E20}">
      <dgm:prSet phldrT="[Texto]"/>
      <dgm:spPr/>
      <dgm:t>
        <a:bodyPr/>
        <a:lstStyle/>
        <a:p>
          <a:r>
            <a:rPr lang="es-ES" altLang="es-AR"/>
            <a:t>Elección de organización</a:t>
          </a:r>
          <a:endParaRPr lang="es-AR"/>
        </a:p>
      </dgm:t>
    </dgm:pt>
    <dgm:pt modelId="{AA2A5ADC-1656-4858-A5C4-33830E1D5ABD}" type="parTrans" cxnId="{D70C7FD3-036C-4E3E-8F4E-1B5A1CC8DAFA}">
      <dgm:prSet/>
      <dgm:spPr/>
      <dgm:t>
        <a:bodyPr/>
        <a:lstStyle/>
        <a:p>
          <a:endParaRPr lang="es-AR"/>
        </a:p>
      </dgm:t>
    </dgm:pt>
    <dgm:pt modelId="{78E45604-3D5E-4E21-8315-67B4DB2E7D94}" type="sibTrans" cxnId="{D70C7FD3-036C-4E3E-8F4E-1B5A1CC8DAFA}">
      <dgm:prSet/>
      <dgm:spPr/>
      <dgm:t>
        <a:bodyPr/>
        <a:lstStyle/>
        <a:p>
          <a:endParaRPr lang="es-AR"/>
        </a:p>
      </dgm:t>
    </dgm:pt>
    <dgm:pt modelId="{F69C6FB5-9D64-48FC-B5F4-4EE0CB57B7A9}">
      <dgm:prSet/>
      <dgm:spPr/>
      <dgm:t>
        <a:bodyPr/>
        <a:lstStyle/>
        <a:p>
          <a:r>
            <a:rPr lang="es-ES" altLang="es-AR"/>
            <a:t>Captar los requerimientos de usuario</a:t>
          </a:r>
          <a:endParaRPr lang="es-ES" altLang="es-AR" dirty="0"/>
        </a:p>
      </dgm:t>
    </dgm:pt>
    <dgm:pt modelId="{57CF4230-B8B4-48AF-86F0-DB21F112FA8B}" type="parTrans" cxnId="{63FEAB0A-41A1-4F91-9001-02336CE7A3A4}">
      <dgm:prSet/>
      <dgm:spPr/>
      <dgm:t>
        <a:bodyPr/>
        <a:lstStyle/>
        <a:p>
          <a:endParaRPr lang="es-AR"/>
        </a:p>
      </dgm:t>
    </dgm:pt>
    <dgm:pt modelId="{2EA7E136-5B19-4055-BB9E-0835D13EBC36}" type="sibTrans" cxnId="{63FEAB0A-41A1-4F91-9001-02336CE7A3A4}">
      <dgm:prSet/>
      <dgm:spPr/>
      <dgm:t>
        <a:bodyPr/>
        <a:lstStyle/>
        <a:p>
          <a:endParaRPr lang="es-AR"/>
        </a:p>
      </dgm:t>
    </dgm:pt>
    <dgm:pt modelId="{4C166CB3-007E-40B6-948F-2E657044F202}">
      <dgm:prSet/>
      <dgm:spPr/>
      <dgm:t>
        <a:bodyPr/>
        <a:lstStyle/>
        <a:p>
          <a:r>
            <a:rPr lang="es-ES" altLang="es-AR"/>
            <a:t>Que examinar</a:t>
          </a:r>
          <a:endParaRPr lang="es-ES" altLang="es-AR" dirty="0"/>
        </a:p>
      </dgm:t>
    </dgm:pt>
    <dgm:pt modelId="{01BBBEE0-0015-4B20-821A-2FB2CE76026A}" type="parTrans" cxnId="{0F6C6AB2-1399-42FE-A82D-5C15214861B6}">
      <dgm:prSet/>
      <dgm:spPr/>
      <dgm:t>
        <a:bodyPr/>
        <a:lstStyle/>
        <a:p>
          <a:endParaRPr lang="es-AR"/>
        </a:p>
      </dgm:t>
    </dgm:pt>
    <dgm:pt modelId="{50BA8511-00A5-498F-9263-91A9FDC349EB}" type="sibTrans" cxnId="{0F6C6AB2-1399-42FE-A82D-5C15214861B6}">
      <dgm:prSet/>
      <dgm:spPr/>
      <dgm:t>
        <a:bodyPr/>
        <a:lstStyle/>
        <a:p>
          <a:endParaRPr lang="es-AR"/>
        </a:p>
      </dgm:t>
    </dgm:pt>
    <dgm:pt modelId="{592BF8C0-EE40-4E0E-9C12-44C533B92F12}">
      <dgm:prSet/>
      <dgm:spPr/>
      <dgm:t>
        <a:bodyPr/>
        <a:lstStyle/>
        <a:p>
          <a:r>
            <a:rPr lang="es-ES" altLang="es-AR"/>
            <a:t>Características del archivo</a:t>
          </a:r>
          <a:endParaRPr lang="es-ES" altLang="es-AR" dirty="0"/>
        </a:p>
      </dgm:t>
    </dgm:pt>
    <dgm:pt modelId="{BF544742-CFDE-482C-86B5-1CE985D3C8D6}" type="parTrans" cxnId="{04FF7721-599C-4CB9-A4AD-71F3BF13B36C}">
      <dgm:prSet/>
      <dgm:spPr/>
      <dgm:t>
        <a:bodyPr/>
        <a:lstStyle/>
        <a:p>
          <a:endParaRPr lang="es-AR"/>
        </a:p>
      </dgm:t>
    </dgm:pt>
    <dgm:pt modelId="{1E3141A4-D9CF-4E52-A156-20B7967E4182}" type="sibTrans" cxnId="{04FF7721-599C-4CB9-A4AD-71F3BF13B36C}">
      <dgm:prSet/>
      <dgm:spPr/>
      <dgm:t>
        <a:bodyPr/>
        <a:lstStyle/>
        <a:p>
          <a:endParaRPr lang="es-AR"/>
        </a:p>
      </dgm:t>
    </dgm:pt>
    <dgm:pt modelId="{0EB9F009-295B-490B-8C28-9784C96F313A}">
      <dgm:prSet/>
      <dgm:spPr/>
      <dgm:t>
        <a:bodyPr/>
        <a:lstStyle/>
        <a:p>
          <a:r>
            <a:rPr lang="es-ES" altLang="es-AR"/>
            <a:t>Número de registros, tamaño de registros</a:t>
          </a:r>
          <a:endParaRPr lang="es-ES" altLang="es-AR" dirty="0"/>
        </a:p>
      </dgm:t>
    </dgm:pt>
    <dgm:pt modelId="{4AE011AB-AA8C-4CCC-833B-01177AD711C5}" type="parTrans" cxnId="{8782531D-FB58-47B3-92E1-D03436695381}">
      <dgm:prSet/>
      <dgm:spPr/>
      <dgm:t>
        <a:bodyPr/>
        <a:lstStyle/>
        <a:p>
          <a:endParaRPr lang="es-AR"/>
        </a:p>
      </dgm:t>
    </dgm:pt>
    <dgm:pt modelId="{62C62206-CBFA-4A3E-A1D1-7B72EA639FEC}" type="sibTrans" cxnId="{8782531D-FB58-47B3-92E1-D03436695381}">
      <dgm:prSet/>
      <dgm:spPr/>
      <dgm:t>
        <a:bodyPr/>
        <a:lstStyle/>
        <a:p>
          <a:endParaRPr lang="es-AR"/>
        </a:p>
      </dgm:t>
    </dgm:pt>
    <dgm:pt modelId="{7BFE0450-E338-436A-BFCF-EEBF55EF85AE}">
      <dgm:prSet/>
      <dgm:spPr/>
      <dgm:t>
        <a:bodyPr/>
        <a:lstStyle/>
        <a:p>
          <a:r>
            <a:rPr lang="es-ES" altLang="es-AR"/>
            <a:t>Requerimientos de usuario</a:t>
          </a:r>
          <a:endParaRPr lang="es-ES" altLang="es-AR" dirty="0"/>
        </a:p>
      </dgm:t>
    </dgm:pt>
    <dgm:pt modelId="{A22E15A8-0888-4CF5-9D82-479828491C6B}" type="parTrans" cxnId="{5B066EE2-BA93-4CA1-A83C-5FAFEB30FE86}">
      <dgm:prSet/>
      <dgm:spPr/>
      <dgm:t>
        <a:bodyPr/>
        <a:lstStyle/>
        <a:p>
          <a:endParaRPr lang="es-AR"/>
        </a:p>
      </dgm:t>
    </dgm:pt>
    <dgm:pt modelId="{6B5F74AF-2BEE-46FD-84FF-74B9D8D710E8}" type="sibTrans" cxnId="{5B066EE2-BA93-4CA1-A83C-5FAFEB30FE86}">
      <dgm:prSet/>
      <dgm:spPr/>
      <dgm:t>
        <a:bodyPr/>
        <a:lstStyle/>
        <a:p>
          <a:endParaRPr lang="es-AR"/>
        </a:p>
      </dgm:t>
    </dgm:pt>
    <dgm:pt modelId="{3FF75AD1-0DEE-42D1-BB3B-39896A48F86A}">
      <dgm:prSet/>
      <dgm:spPr/>
      <dgm:t>
        <a:bodyPr/>
        <a:lstStyle/>
        <a:p>
          <a:r>
            <a:rPr lang="es-ES" altLang="es-AR" dirty="0"/>
            <a:t>Tipos de operaciones, número de accesos a archivos</a:t>
          </a:r>
        </a:p>
      </dgm:t>
    </dgm:pt>
    <dgm:pt modelId="{158B0D16-E38D-42E7-8A49-8255FA1D04C6}" type="parTrans" cxnId="{B3CDD2E1-8DD5-410E-9F95-5009C8FB460C}">
      <dgm:prSet/>
      <dgm:spPr/>
      <dgm:t>
        <a:bodyPr/>
        <a:lstStyle/>
        <a:p>
          <a:endParaRPr lang="es-AR"/>
        </a:p>
      </dgm:t>
    </dgm:pt>
    <dgm:pt modelId="{C55666AF-204D-4AF1-876B-CA7D1DABE6C9}" type="sibTrans" cxnId="{B3CDD2E1-8DD5-410E-9F95-5009C8FB460C}">
      <dgm:prSet/>
      <dgm:spPr/>
      <dgm:t>
        <a:bodyPr/>
        <a:lstStyle/>
        <a:p>
          <a:endParaRPr lang="es-AR"/>
        </a:p>
      </dgm:t>
    </dgm:pt>
    <dgm:pt modelId="{A1F16CCA-E329-44BC-BDE3-2E4E9FB0EF95}">
      <dgm:prSet/>
      <dgm:spPr/>
      <dgm:t>
        <a:bodyPr/>
        <a:lstStyle/>
        <a:p>
          <a:r>
            <a:rPr lang="es-ES" altLang="es-AR" dirty="0"/>
            <a:t>Características del </a:t>
          </a:r>
          <a:r>
            <a:rPr lang="es-ES" altLang="es-AR" dirty="0" err="1"/>
            <a:t>hard</a:t>
          </a:r>
          <a:endParaRPr lang="es-ES" altLang="es-AR" dirty="0"/>
        </a:p>
      </dgm:t>
    </dgm:pt>
    <dgm:pt modelId="{D581BD55-72D1-4CDD-AC67-EC9DB6E68981}" type="parTrans" cxnId="{898608F8-C23F-46BD-A02E-DE442CEC3D92}">
      <dgm:prSet/>
      <dgm:spPr/>
    </dgm:pt>
    <dgm:pt modelId="{12626451-D7F8-474B-B4E1-B63CB26C4379}" type="sibTrans" cxnId="{898608F8-C23F-46BD-A02E-DE442CEC3D92}">
      <dgm:prSet/>
      <dgm:spPr/>
    </dgm:pt>
    <dgm:pt modelId="{5B6D250A-323C-4ED2-8F58-20F0A79702A5}">
      <dgm:prSet/>
      <dgm:spPr/>
      <dgm:t>
        <a:bodyPr/>
        <a:lstStyle/>
        <a:p>
          <a:r>
            <a:rPr lang="es-ES" altLang="es-AR"/>
            <a:t>Tamaño de sectores, bloques, pistas, cilíndros, etc.</a:t>
          </a:r>
          <a:endParaRPr lang="es-ES" altLang="es-AR" dirty="0"/>
        </a:p>
      </dgm:t>
    </dgm:pt>
    <dgm:pt modelId="{CFD6BC8B-B7D6-4D09-9E24-D6ED746C53F3}" type="parTrans" cxnId="{47C206FF-E73F-43A6-8837-DD75EA1A6C3A}">
      <dgm:prSet/>
      <dgm:spPr/>
      <dgm:t>
        <a:bodyPr/>
        <a:lstStyle/>
        <a:p>
          <a:endParaRPr lang="es-AR"/>
        </a:p>
      </dgm:t>
    </dgm:pt>
    <dgm:pt modelId="{5772C484-8CF0-443A-B7C7-3E3DD3216AE6}" type="sibTrans" cxnId="{47C206FF-E73F-43A6-8837-DD75EA1A6C3A}">
      <dgm:prSet/>
      <dgm:spPr/>
      <dgm:t>
        <a:bodyPr/>
        <a:lstStyle/>
        <a:p>
          <a:endParaRPr lang="es-AR"/>
        </a:p>
      </dgm:t>
    </dgm:pt>
    <dgm:pt modelId="{065051EE-DBCE-4296-95E6-1D5F42F26051}">
      <dgm:prSet/>
      <dgm:spPr/>
      <dgm:t>
        <a:bodyPr/>
        <a:lstStyle/>
        <a:p>
          <a:r>
            <a:rPr lang="es-ES" altLang="es-AR"/>
            <a:t>Parámetros</a:t>
          </a:r>
          <a:endParaRPr lang="es-ES" altLang="es-AR" dirty="0"/>
        </a:p>
      </dgm:t>
    </dgm:pt>
    <dgm:pt modelId="{45F809F6-2411-4BB8-B73C-C6A1FDE2C06C}" type="parTrans" cxnId="{2F005597-EA0A-498E-95E9-60BC94AFE4F5}">
      <dgm:prSet/>
      <dgm:spPr/>
      <dgm:t>
        <a:bodyPr/>
        <a:lstStyle/>
        <a:p>
          <a:endParaRPr lang="es-AR"/>
        </a:p>
      </dgm:t>
    </dgm:pt>
    <dgm:pt modelId="{F67F27D9-0FB5-4F0D-927F-085442AC4AE6}" type="sibTrans" cxnId="{2F005597-EA0A-498E-95E9-60BC94AFE4F5}">
      <dgm:prSet/>
      <dgm:spPr/>
      <dgm:t>
        <a:bodyPr/>
        <a:lstStyle/>
        <a:p>
          <a:endParaRPr lang="es-AR"/>
        </a:p>
      </dgm:t>
    </dgm:pt>
    <dgm:pt modelId="{3A2BACC1-409E-4D17-AFC4-310DCCCE06D1}">
      <dgm:prSet/>
      <dgm:spPr/>
      <dgm:t>
        <a:bodyPr/>
        <a:lstStyle/>
        <a:p>
          <a:r>
            <a:rPr lang="es-ES" altLang="es-AR"/>
            <a:t>Tiempo (necesario para desarrollar y mantener el soft, para procesar archivos)</a:t>
          </a:r>
          <a:endParaRPr lang="es-ES" altLang="es-AR" dirty="0"/>
        </a:p>
      </dgm:t>
    </dgm:pt>
    <dgm:pt modelId="{D2891FD6-AA86-4358-A160-B8808924B042}" type="parTrans" cxnId="{F32CA30D-CA8D-4FF2-B67E-2A1A12384A69}">
      <dgm:prSet/>
      <dgm:spPr/>
      <dgm:t>
        <a:bodyPr/>
        <a:lstStyle/>
        <a:p>
          <a:endParaRPr lang="es-AR"/>
        </a:p>
      </dgm:t>
    </dgm:pt>
    <dgm:pt modelId="{0DB399A5-FC03-4751-80C2-99076495F453}" type="sibTrans" cxnId="{F32CA30D-CA8D-4FF2-B67E-2A1A12384A69}">
      <dgm:prSet/>
      <dgm:spPr/>
      <dgm:t>
        <a:bodyPr/>
        <a:lstStyle/>
        <a:p>
          <a:endParaRPr lang="es-AR"/>
        </a:p>
      </dgm:t>
    </dgm:pt>
    <dgm:pt modelId="{E180B781-2579-40B2-BC4D-4AA8E8341A48}">
      <dgm:prSet/>
      <dgm:spPr/>
      <dgm:t>
        <a:bodyPr/>
        <a:lstStyle/>
        <a:p>
          <a:r>
            <a:rPr lang="es-ES" altLang="es-AR" dirty="0"/>
            <a:t>Uso promedio (# reg. Usados/ #registros)</a:t>
          </a:r>
          <a:endParaRPr lang="es-AR" dirty="0"/>
        </a:p>
      </dgm:t>
    </dgm:pt>
    <dgm:pt modelId="{ECD9B6EA-014E-46C6-A917-AC673544787A}" type="parTrans" cxnId="{5887354B-EEA0-41F5-A3C5-6EE48B4A659F}">
      <dgm:prSet/>
      <dgm:spPr/>
      <dgm:t>
        <a:bodyPr/>
        <a:lstStyle/>
        <a:p>
          <a:endParaRPr lang="es-AR"/>
        </a:p>
      </dgm:t>
    </dgm:pt>
    <dgm:pt modelId="{AA99730A-34BC-4BD8-9CD1-6D870800CEB1}" type="sibTrans" cxnId="{5887354B-EEA0-41F5-A3C5-6EE48B4A659F}">
      <dgm:prSet/>
      <dgm:spPr/>
      <dgm:t>
        <a:bodyPr/>
        <a:lstStyle/>
        <a:p>
          <a:endParaRPr lang="es-AR"/>
        </a:p>
      </dgm:t>
    </dgm:pt>
    <dgm:pt modelId="{91A12D25-17FF-4592-A55F-ED9D6ED54F60}" type="pres">
      <dgm:prSet presAssocID="{710AD415-D0C9-4F79-98C9-574AA32EBA09}" presName="linear" presStyleCnt="0">
        <dgm:presLayoutVars>
          <dgm:animLvl val="lvl"/>
          <dgm:resizeHandles val="exact"/>
        </dgm:presLayoutVars>
      </dgm:prSet>
      <dgm:spPr/>
    </dgm:pt>
    <dgm:pt modelId="{A7B2BEF6-0ACF-470C-8928-DF841C29F8BB}" type="pres">
      <dgm:prSet presAssocID="{27463A69-ADBC-4624-BDC0-448B39D97E20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3EEF29D7-AAC5-401C-847A-E1467CD2282A}" type="pres">
      <dgm:prSet presAssocID="{27463A69-ADBC-4624-BDC0-448B39D97E20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63FEAB0A-41A1-4F91-9001-02336CE7A3A4}" srcId="{27463A69-ADBC-4624-BDC0-448B39D97E20}" destId="{F69C6FB5-9D64-48FC-B5F4-4EE0CB57B7A9}" srcOrd="0" destOrd="0" parTransId="{57CF4230-B8B4-48AF-86F0-DB21F112FA8B}" sibTransId="{2EA7E136-5B19-4055-BB9E-0835D13EBC36}"/>
    <dgm:cxn modelId="{F32CA30D-CA8D-4FF2-B67E-2A1A12384A69}" srcId="{7BFE0450-E338-436A-BFCF-EEBF55EF85AE}" destId="{3A2BACC1-409E-4D17-AFC4-310DCCCE06D1}" srcOrd="3" destOrd="0" parTransId="{D2891FD6-AA86-4358-A160-B8808924B042}" sibTransId="{0DB399A5-FC03-4751-80C2-99076495F453}"/>
    <dgm:cxn modelId="{8782531D-FB58-47B3-92E1-D03436695381}" srcId="{592BF8C0-EE40-4E0E-9C12-44C533B92F12}" destId="{0EB9F009-295B-490B-8C28-9784C96F313A}" srcOrd="0" destOrd="0" parTransId="{4AE011AB-AA8C-4CCC-833B-01177AD711C5}" sibTransId="{62C62206-CBFA-4A3E-A1D1-7B72EA639FEC}"/>
    <dgm:cxn modelId="{04FF7721-599C-4CB9-A4AD-71F3BF13B36C}" srcId="{4C166CB3-007E-40B6-948F-2E657044F202}" destId="{592BF8C0-EE40-4E0E-9C12-44C533B92F12}" srcOrd="0" destOrd="0" parTransId="{BF544742-CFDE-482C-86B5-1CE985D3C8D6}" sibTransId="{1E3141A4-D9CF-4E52-A156-20B7967E4182}"/>
    <dgm:cxn modelId="{ED1B3933-C082-4839-BF51-D41273CC26D7}" type="presOf" srcId="{7BFE0450-E338-436A-BFCF-EEBF55EF85AE}" destId="{3EEF29D7-AAC5-401C-847A-E1467CD2282A}" srcOrd="0" destOrd="4" presId="urn:microsoft.com/office/officeart/2005/8/layout/vList2"/>
    <dgm:cxn modelId="{2529D938-13B5-4ED7-9A18-62BC3F19476B}" type="presOf" srcId="{E180B781-2579-40B2-BC4D-4AA8E8341A48}" destId="{3EEF29D7-AAC5-401C-847A-E1467CD2282A}" srcOrd="0" destOrd="10" presId="urn:microsoft.com/office/officeart/2005/8/layout/vList2"/>
    <dgm:cxn modelId="{91E66E68-F34F-4D52-8B46-35620AE178CE}" type="presOf" srcId="{5B6D250A-323C-4ED2-8F58-20F0A79702A5}" destId="{3EEF29D7-AAC5-401C-847A-E1467CD2282A}" srcOrd="0" destOrd="7" presId="urn:microsoft.com/office/officeart/2005/8/layout/vList2"/>
    <dgm:cxn modelId="{97787668-BD45-437A-867E-3EF59F8657F8}" type="presOf" srcId="{065051EE-DBCE-4296-95E6-1D5F42F26051}" destId="{3EEF29D7-AAC5-401C-847A-E1467CD2282A}" srcOrd="0" destOrd="8" presId="urn:microsoft.com/office/officeart/2005/8/layout/vList2"/>
    <dgm:cxn modelId="{1094A668-03CF-4E98-9620-38B750014293}" type="presOf" srcId="{3A2BACC1-409E-4D17-AFC4-310DCCCE06D1}" destId="{3EEF29D7-AAC5-401C-847A-E1467CD2282A}" srcOrd="0" destOrd="9" presId="urn:microsoft.com/office/officeart/2005/8/layout/vList2"/>
    <dgm:cxn modelId="{34040769-0C16-4C28-9553-4A2B16DE3376}" type="presOf" srcId="{27463A69-ADBC-4624-BDC0-448B39D97E20}" destId="{A7B2BEF6-0ACF-470C-8928-DF841C29F8BB}" srcOrd="0" destOrd="0" presId="urn:microsoft.com/office/officeart/2005/8/layout/vList2"/>
    <dgm:cxn modelId="{32CDDB4A-B654-42B5-B8D1-51FEBA7BD3F9}" type="presOf" srcId="{F69C6FB5-9D64-48FC-B5F4-4EE0CB57B7A9}" destId="{3EEF29D7-AAC5-401C-847A-E1467CD2282A}" srcOrd="0" destOrd="0" presId="urn:microsoft.com/office/officeart/2005/8/layout/vList2"/>
    <dgm:cxn modelId="{5887354B-EEA0-41F5-A3C5-6EE48B4A659F}" srcId="{7BFE0450-E338-436A-BFCF-EEBF55EF85AE}" destId="{E180B781-2579-40B2-BC4D-4AA8E8341A48}" srcOrd="4" destOrd="0" parTransId="{ECD9B6EA-014E-46C6-A917-AC673544787A}" sibTransId="{AA99730A-34BC-4BD8-9CD1-6D870800CEB1}"/>
    <dgm:cxn modelId="{24049E50-F24B-43A7-B9C7-CD736CB93738}" type="presOf" srcId="{592BF8C0-EE40-4E0E-9C12-44C533B92F12}" destId="{3EEF29D7-AAC5-401C-847A-E1467CD2282A}" srcOrd="0" destOrd="2" presId="urn:microsoft.com/office/officeart/2005/8/layout/vList2"/>
    <dgm:cxn modelId="{29468792-5901-4DFE-AA14-B8AE842E492E}" type="presOf" srcId="{4C166CB3-007E-40B6-948F-2E657044F202}" destId="{3EEF29D7-AAC5-401C-847A-E1467CD2282A}" srcOrd="0" destOrd="1" presId="urn:microsoft.com/office/officeart/2005/8/layout/vList2"/>
    <dgm:cxn modelId="{2F005597-EA0A-498E-95E9-60BC94AFE4F5}" srcId="{7BFE0450-E338-436A-BFCF-EEBF55EF85AE}" destId="{065051EE-DBCE-4296-95E6-1D5F42F26051}" srcOrd="2" destOrd="0" parTransId="{45F809F6-2411-4BB8-B73C-C6A1FDE2C06C}" sibTransId="{F67F27D9-0FB5-4F0D-927F-085442AC4AE6}"/>
    <dgm:cxn modelId="{1AA33899-1570-4485-8F41-783A4D4EDBCE}" type="presOf" srcId="{0EB9F009-295B-490B-8C28-9784C96F313A}" destId="{3EEF29D7-AAC5-401C-847A-E1467CD2282A}" srcOrd="0" destOrd="3" presId="urn:microsoft.com/office/officeart/2005/8/layout/vList2"/>
    <dgm:cxn modelId="{0F6C6AB2-1399-42FE-A82D-5C15214861B6}" srcId="{27463A69-ADBC-4624-BDC0-448B39D97E20}" destId="{4C166CB3-007E-40B6-948F-2E657044F202}" srcOrd="1" destOrd="0" parTransId="{01BBBEE0-0015-4B20-821A-2FB2CE76026A}" sibTransId="{50BA8511-00A5-498F-9263-91A9FDC349EB}"/>
    <dgm:cxn modelId="{A7E477B8-C677-4CBF-9E7D-4DA5735F087A}" type="presOf" srcId="{710AD415-D0C9-4F79-98C9-574AA32EBA09}" destId="{91A12D25-17FF-4592-A55F-ED9D6ED54F60}" srcOrd="0" destOrd="0" presId="urn:microsoft.com/office/officeart/2005/8/layout/vList2"/>
    <dgm:cxn modelId="{D70C7FD3-036C-4E3E-8F4E-1B5A1CC8DAFA}" srcId="{710AD415-D0C9-4F79-98C9-574AA32EBA09}" destId="{27463A69-ADBC-4624-BDC0-448B39D97E20}" srcOrd="0" destOrd="0" parTransId="{AA2A5ADC-1656-4858-A5C4-33830E1D5ABD}" sibTransId="{78E45604-3D5E-4E21-8315-67B4DB2E7D94}"/>
    <dgm:cxn modelId="{B3CDD2E1-8DD5-410E-9F95-5009C8FB460C}" srcId="{7BFE0450-E338-436A-BFCF-EEBF55EF85AE}" destId="{3FF75AD1-0DEE-42D1-BB3B-39896A48F86A}" srcOrd="0" destOrd="0" parTransId="{158B0D16-E38D-42E7-8A49-8255FA1D04C6}" sibTransId="{C55666AF-204D-4AF1-876B-CA7D1DABE6C9}"/>
    <dgm:cxn modelId="{5B066EE2-BA93-4CA1-A83C-5FAFEB30FE86}" srcId="{4C166CB3-007E-40B6-948F-2E657044F202}" destId="{7BFE0450-E338-436A-BFCF-EEBF55EF85AE}" srcOrd="1" destOrd="0" parTransId="{A22E15A8-0888-4CF5-9D82-479828491C6B}" sibTransId="{6B5F74AF-2BEE-46FD-84FF-74B9D8D710E8}"/>
    <dgm:cxn modelId="{A4A3CAE4-FB91-40CE-A0C4-3A07E7DA3A86}" type="presOf" srcId="{3FF75AD1-0DEE-42D1-BB3B-39896A48F86A}" destId="{3EEF29D7-AAC5-401C-847A-E1467CD2282A}" srcOrd="0" destOrd="5" presId="urn:microsoft.com/office/officeart/2005/8/layout/vList2"/>
    <dgm:cxn modelId="{147C3FF7-6644-453A-8E12-DBB14A70DF91}" type="presOf" srcId="{A1F16CCA-E329-44BC-BDE3-2E4E9FB0EF95}" destId="{3EEF29D7-AAC5-401C-847A-E1467CD2282A}" srcOrd="0" destOrd="6" presId="urn:microsoft.com/office/officeart/2005/8/layout/vList2"/>
    <dgm:cxn modelId="{898608F8-C23F-46BD-A02E-DE442CEC3D92}" srcId="{7BFE0450-E338-436A-BFCF-EEBF55EF85AE}" destId="{A1F16CCA-E329-44BC-BDE3-2E4E9FB0EF95}" srcOrd="1" destOrd="0" parTransId="{D581BD55-72D1-4CDD-AC67-EC9DB6E68981}" sibTransId="{12626451-D7F8-474B-B4E1-B63CB26C4379}"/>
    <dgm:cxn modelId="{47C206FF-E73F-43A6-8837-DD75EA1A6C3A}" srcId="{A1F16CCA-E329-44BC-BDE3-2E4E9FB0EF95}" destId="{5B6D250A-323C-4ED2-8F58-20F0A79702A5}" srcOrd="0" destOrd="0" parTransId="{CFD6BC8B-B7D6-4D09-9E24-D6ED746C53F3}" sibTransId="{5772C484-8CF0-443A-B7C7-3E3DD3216AE6}"/>
    <dgm:cxn modelId="{2373CD56-9FAB-4EC0-BE63-C27FAF008912}" type="presParOf" srcId="{91A12D25-17FF-4592-A55F-ED9D6ED54F60}" destId="{A7B2BEF6-0ACF-470C-8928-DF841C29F8BB}" srcOrd="0" destOrd="0" presId="urn:microsoft.com/office/officeart/2005/8/layout/vList2"/>
    <dgm:cxn modelId="{262788E0-D668-46C3-A761-E9111308113C}" type="presParOf" srcId="{91A12D25-17FF-4592-A55F-ED9D6ED54F60}" destId="{3EEF29D7-AAC5-401C-847A-E1467CD2282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6B5F2E-EB97-4972-8562-C0315F6C7C4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99919558-8878-4ABB-BAA0-F15F004B42A9}">
      <dgm:prSet phldrT="[Texto]"/>
      <dgm:spPr/>
      <dgm:t>
        <a:bodyPr/>
        <a:lstStyle/>
        <a:p>
          <a:r>
            <a:rPr lang="es-AR" dirty="0"/>
            <a:t>Análisis </a:t>
          </a:r>
          <a:r>
            <a:rPr lang="es-AR" dirty="0" err="1"/>
            <a:t>núméricos</a:t>
          </a:r>
          <a:r>
            <a:rPr lang="es-AR" dirty="0"/>
            <a:t> de </a:t>
          </a:r>
          <a:r>
            <a:rPr lang="es-AR" dirty="0" err="1"/>
            <a:t>Hashing</a:t>
          </a:r>
          <a:endParaRPr lang="es-AR" dirty="0"/>
        </a:p>
      </dgm:t>
    </dgm:pt>
    <dgm:pt modelId="{FD9967A1-6655-44C9-BAAC-0328B00AD7C6}" type="parTrans" cxnId="{EF33C225-B160-46BA-8C95-542CD2C192D5}">
      <dgm:prSet/>
      <dgm:spPr/>
      <dgm:t>
        <a:bodyPr/>
        <a:lstStyle/>
        <a:p>
          <a:endParaRPr lang="es-AR"/>
        </a:p>
      </dgm:t>
    </dgm:pt>
    <dgm:pt modelId="{74AE8EFA-B59A-4DB0-9CAF-10045B9B02CC}" type="sibTrans" cxnId="{EF33C225-B160-46BA-8C95-542CD2C192D5}">
      <dgm:prSet/>
      <dgm:spPr/>
      <dgm:t>
        <a:bodyPr/>
        <a:lstStyle/>
        <a:p>
          <a:endParaRPr lang="es-AR"/>
        </a:p>
      </dgm:t>
    </dgm:pt>
    <dgm:pt modelId="{BB4C8B8B-736B-4F16-95E7-34D6B7F4440D}">
      <dgm:prSet phldrT="[Texto]"/>
      <dgm:spPr/>
      <dgm:t>
        <a:bodyPr/>
        <a:lstStyle/>
        <a:p>
          <a:r>
            <a:rPr lang="es-AR" altLang="es-AR" dirty="0"/>
            <a:t>En general si hay n direcciones, entonces el # esperado de direcciones con I registros asignados es N*P(I).  </a:t>
          </a:r>
          <a:endParaRPr lang="es-AR" dirty="0"/>
        </a:p>
      </dgm:t>
    </dgm:pt>
    <dgm:pt modelId="{6D520DBB-06B6-4467-B1BE-98452D120E78}" type="parTrans" cxnId="{9725C107-3684-4218-ADDD-C3687FB4A10A}">
      <dgm:prSet/>
      <dgm:spPr/>
      <dgm:t>
        <a:bodyPr/>
        <a:lstStyle/>
        <a:p>
          <a:endParaRPr lang="es-AR"/>
        </a:p>
      </dgm:t>
    </dgm:pt>
    <dgm:pt modelId="{1BD4A1A9-5E1F-4EB3-A242-4CE7FFC7938E}" type="sibTrans" cxnId="{9725C107-3684-4218-ADDD-C3687FB4A10A}">
      <dgm:prSet/>
      <dgm:spPr/>
      <dgm:t>
        <a:bodyPr/>
        <a:lstStyle/>
        <a:p>
          <a:endParaRPr lang="es-AR"/>
        </a:p>
      </dgm:t>
    </dgm:pt>
    <dgm:pt modelId="{83BD92AE-689B-4F59-8D09-AE708077C5A9}">
      <dgm:prSet/>
      <dgm:spPr/>
      <dgm:t>
        <a:bodyPr/>
        <a:lstStyle/>
        <a:p>
          <a:r>
            <a:rPr lang="es-AR" altLang="es-AR" dirty="0"/>
            <a:t>Ej: N = 10000   R = 10000   DE = 1   100%</a:t>
          </a:r>
          <a:br>
            <a:rPr lang="es-AR" altLang="es-AR" dirty="0"/>
          </a:br>
          <a:br>
            <a:rPr lang="es-AR" altLang="es-AR" dirty="0"/>
          </a:br>
          <a:r>
            <a:rPr lang="es-AR" altLang="es-AR" dirty="0"/>
            <a:t>P(0)= 0.3679                          3679</a:t>
          </a:r>
          <a:br>
            <a:rPr lang="es-AR" altLang="es-AR" dirty="0"/>
          </a:br>
          <a:r>
            <a:rPr lang="es-AR" altLang="es-AR" dirty="0"/>
            <a:t>P(1)= 0.3679       *    10000 </a:t>
          </a:r>
          <a:r>
            <a:rPr lang="en-US" altLang="es-AR" dirty="0"/>
            <a:t> </a:t>
          </a:r>
          <a:r>
            <a:rPr lang="es-AR" altLang="es-AR" dirty="0"/>
            <a:t>  3679        qué significa?</a:t>
          </a:r>
          <a:br>
            <a:rPr lang="es-AR" altLang="es-AR" dirty="0"/>
          </a:br>
          <a:r>
            <a:rPr lang="es-AR" altLang="es-AR" dirty="0"/>
            <a:t>P(2)= 0.1839                          1839</a:t>
          </a:r>
          <a:br>
            <a:rPr lang="es-AR" altLang="es-AR" dirty="0"/>
          </a:br>
          <a:r>
            <a:rPr lang="es-AR" altLang="es-AR" dirty="0"/>
            <a:t>P(3)= 0.0613         </a:t>
          </a:r>
          <a:r>
            <a:rPr lang="en-US" altLang="es-AR" dirty="0"/>
            <a:t> </a:t>
          </a:r>
          <a:r>
            <a:rPr lang="es-AR" altLang="es-AR" dirty="0"/>
            <a:t>                  613</a:t>
          </a:r>
          <a:br>
            <a:rPr lang="es-AR" altLang="es-AR" dirty="0"/>
          </a:br>
          <a:br>
            <a:rPr lang="es-AR" altLang="es-AR" dirty="0"/>
          </a:br>
          <a:br>
            <a:rPr lang="es-AR" altLang="es-AR" dirty="0"/>
          </a:br>
          <a:r>
            <a:rPr lang="es-AR" altLang="es-AR" dirty="0"/>
            <a:t>      overflow = 1839 + 2 * 613 = 3065   (alto)</a:t>
          </a:r>
        </a:p>
      </dgm:t>
    </dgm:pt>
    <dgm:pt modelId="{73518A2A-F2B6-424E-82CA-E164E9FD6448}" type="parTrans" cxnId="{3B4F07C5-7EFA-409F-931C-1743F4060ABB}">
      <dgm:prSet/>
      <dgm:spPr/>
      <dgm:t>
        <a:bodyPr/>
        <a:lstStyle/>
        <a:p>
          <a:endParaRPr lang="es-AR"/>
        </a:p>
      </dgm:t>
    </dgm:pt>
    <dgm:pt modelId="{CBE1F7C4-D56E-4D9B-81CB-8C01F0F7FD1E}" type="sibTrans" cxnId="{3B4F07C5-7EFA-409F-931C-1743F4060ABB}">
      <dgm:prSet/>
      <dgm:spPr/>
      <dgm:t>
        <a:bodyPr/>
        <a:lstStyle/>
        <a:p>
          <a:endParaRPr lang="es-AR"/>
        </a:p>
      </dgm:t>
    </dgm:pt>
    <dgm:pt modelId="{0A472FA6-FCDA-4B62-B482-63CC3F83B61C}">
      <dgm:prSet phldrT="[Texto]"/>
      <dgm:spPr/>
      <dgm:t>
        <a:bodyPr/>
        <a:lstStyle/>
        <a:p>
          <a:r>
            <a:rPr lang="es-AR" altLang="es-AR" dirty="0"/>
            <a:t>Las colisiones aumentan con al archivo más “lleno”</a:t>
          </a:r>
          <a:endParaRPr lang="es-AR" dirty="0"/>
        </a:p>
      </dgm:t>
    </dgm:pt>
    <dgm:pt modelId="{F304411F-ED2B-4653-AA7C-13D90EF5C946}" type="parTrans" cxnId="{930F8256-40C0-4936-83AB-289E76ACB984}">
      <dgm:prSet/>
      <dgm:spPr/>
      <dgm:t>
        <a:bodyPr/>
        <a:lstStyle/>
        <a:p>
          <a:endParaRPr lang="es-AR"/>
        </a:p>
      </dgm:t>
    </dgm:pt>
    <dgm:pt modelId="{582D53A4-9F96-42A9-9829-AA7DA934776E}" type="sibTrans" cxnId="{930F8256-40C0-4936-83AB-289E76ACB984}">
      <dgm:prSet/>
      <dgm:spPr/>
      <dgm:t>
        <a:bodyPr/>
        <a:lstStyle/>
        <a:p>
          <a:endParaRPr lang="es-AR"/>
        </a:p>
      </dgm:t>
    </dgm:pt>
    <dgm:pt modelId="{100C3C92-2ADA-4479-B53D-54FF6A303CAF}" type="pres">
      <dgm:prSet presAssocID="{4B6B5F2E-EB97-4972-8562-C0315F6C7C4B}" presName="linear" presStyleCnt="0">
        <dgm:presLayoutVars>
          <dgm:animLvl val="lvl"/>
          <dgm:resizeHandles val="exact"/>
        </dgm:presLayoutVars>
      </dgm:prSet>
      <dgm:spPr/>
    </dgm:pt>
    <dgm:pt modelId="{56D44EFD-46E5-4FA5-8D27-FACBCD890C03}" type="pres">
      <dgm:prSet presAssocID="{99919558-8878-4ABB-BAA0-F15F004B42A9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97239464-A069-4564-8F9B-122CFD176A4A}" type="pres">
      <dgm:prSet presAssocID="{99919558-8878-4ABB-BAA0-F15F004B42A9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9725C107-3684-4218-ADDD-C3687FB4A10A}" srcId="{99919558-8878-4ABB-BAA0-F15F004B42A9}" destId="{BB4C8B8B-736B-4F16-95E7-34D6B7F4440D}" srcOrd="0" destOrd="0" parTransId="{6D520DBB-06B6-4467-B1BE-98452D120E78}" sibTransId="{1BD4A1A9-5E1F-4EB3-A242-4CE7FFC7938E}"/>
    <dgm:cxn modelId="{69989717-2F77-4C77-9FDC-7EF64099A8B9}" type="presOf" srcId="{83BD92AE-689B-4F59-8D09-AE708077C5A9}" destId="{97239464-A069-4564-8F9B-122CFD176A4A}" srcOrd="0" destOrd="2" presId="urn:microsoft.com/office/officeart/2005/8/layout/vList2"/>
    <dgm:cxn modelId="{EF33C225-B160-46BA-8C95-542CD2C192D5}" srcId="{4B6B5F2E-EB97-4972-8562-C0315F6C7C4B}" destId="{99919558-8878-4ABB-BAA0-F15F004B42A9}" srcOrd="0" destOrd="0" parTransId="{FD9967A1-6655-44C9-BAAC-0328B00AD7C6}" sibTransId="{74AE8EFA-B59A-4DB0-9CAF-10045B9B02CC}"/>
    <dgm:cxn modelId="{930F8256-40C0-4936-83AB-289E76ACB984}" srcId="{99919558-8878-4ABB-BAA0-F15F004B42A9}" destId="{0A472FA6-FCDA-4B62-B482-63CC3F83B61C}" srcOrd="1" destOrd="0" parTransId="{F304411F-ED2B-4653-AA7C-13D90EF5C946}" sibTransId="{582D53A4-9F96-42A9-9829-AA7DA934776E}"/>
    <dgm:cxn modelId="{87EC6B78-5C73-45C9-995C-E2EC1B217358}" type="presOf" srcId="{99919558-8878-4ABB-BAA0-F15F004B42A9}" destId="{56D44EFD-46E5-4FA5-8D27-FACBCD890C03}" srcOrd="0" destOrd="0" presId="urn:microsoft.com/office/officeart/2005/8/layout/vList2"/>
    <dgm:cxn modelId="{0F3AB489-196C-43D8-A73C-BF88465EF446}" type="presOf" srcId="{0A472FA6-FCDA-4B62-B482-63CC3F83B61C}" destId="{97239464-A069-4564-8F9B-122CFD176A4A}" srcOrd="0" destOrd="1" presId="urn:microsoft.com/office/officeart/2005/8/layout/vList2"/>
    <dgm:cxn modelId="{42A71E8F-E835-47BF-93D0-D65D6E3AB8DB}" type="presOf" srcId="{4B6B5F2E-EB97-4972-8562-C0315F6C7C4B}" destId="{100C3C92-2ADA-4479-B53D-54FF6A303CAF}" srcOrd="0" destOrd="0" presId="urn:microsoft.com/office/officeart/2005/8/layout/vList2"/>
    <dgm:cxn modelId="{3B4F07C5-7EFA-409F-931C-1743F4060ABB}" srcId="{0A472FA6-FCDA-4B62-B482-63CC3F83B61C}" destId="{83BD92AE-689B-4F59-8D09-AE708077C5A9}" srcOrd="0" destOrd="0" parTransId="{73518A2A-F2B6-424E-82CA-E164E9FD6448}" sibTransId="{CBE1F7C4-D56E-4D9B-81CB-8C01F0F7FD1E}"/>
    <dgm:cxn modelId="{B24CA9D6-B07A-44AF-BE41-072A37F056F7}" type="presOf" srcId="{BB4C8B8B-736B-4F16-95E7-34D6B7F4440D}" destId="{97239464-A069-4564-8F9B-122CFD176A4A}" srcOrd="0" destOrd="0" presId="urn:microsoft.com/office/officeart/2005/8/layout/vList2"/>
    <dgm:cxn modelId="{5647BAAA-5A99-4ED6-9FAB-DEC02ECFCBB6}" type="presParOf" srcId="{100C3C92-2ADA-4479-B53D-54FF6A303CAF}" destId="{56D44EFD-46E5-4FA5-8D27-FACBCD890C03}" srcOrd="0" destOrd="0" presId="urn:microsoft.com/office/officeart/2005/8/layout/vList2"/>
    <dgm:cxn modelId="{4E0B56B0-4C1A-4EFB-AE08-B4CAD99ECAAB}" type="presParOf" srcId="{100C3C92-2ADA-4479-B53D-54FF6A303CAF}" destId="{97239464-A069-4564-8F9B-122CFD176A4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68E27DA-DEE1-4583-8D4C-23CBADC2386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866A60AF-F2A9-4627-BA31-09911B21F63D}">
      <dgm:prSet phldrT="[Texto]"/>
      <dgm:spPr/>
      <dgm:t>
        <a:bodyPr/>
        <a:lstStyle/>
        <a:p>
          <a:r>
            <a:rPr lang="es-AR" dirty="0"/>
            <a:t>Ahora supongamos que el problema es</a:t>
          </a:r>
        </a:p>
      </dgm:t>
    </dgm:pt>
    <dgm:pt modelId="{C32BBD86-EC11-48E8-AAFB-29A6BDD0230D}" type="parTrans" cxnId="{E6D1D36F-07E1-4717-9AEC-017A6A99C78A}">
      <dgm:prSet/>
      <dgm:spPr/>
      <dgm:t>
        <a:bodyPr/>
        <a:lstStyle/>
        <a:p>
          <a:endParaRPr lang="es-AR"/>
        </a:p>
      </dgm:t>
    </dgm:pt>
    <dgm:pt modelId="{96147780-5663-4A6E-B4EB-2E3FD2B41195}" type="sibTrans" cxnId="{E6D1D36F-07E1-4717-9AEC-017A6A99C78A}">
      <dgm:prSet/>
      <dgm:spPr/>
      <dgm:t>
        <a:bodyPr/>
        <a:lstStyle/>
        <a:p>
          <a:endParaRPr lang="es-AR"/>
        </a:p>
      </dgm:t>
    </dgm:pt>
    <dgm:pt modelId="{A3E38751-E52F-4937-ADE5-8931DDF30631}">
      <dgm:prSet phldrT="[Texto]" custT="1"/>
      <dgm:spPr/>
      <dgm:t>
        <a:bodyPr/>
        <a:lstStyle/>
        <a:p>
          <a:r>
            <a:rPr lang="es-AR" altLang="es-AR" sz="2400" dirty="0"/>
            <a:t>R = 500     N= 1000   DE = 50%</a:t>
          </a:r>
          <a:br>
            <a:rPr lang="es-AR" altLang="es-AR" sz="2400" dirty="0"/>
          </a:br>
          <a:r>
            <a:rPr lang="es-AR" altLang="es-AR" sz="2400" dirty="0"/>
            <a:t>      P(0) = 0.607                                 607</a:t>
          </a:r>
          <a:br>
            <a:rPr lang="es-AR" altLang="es-AR" sz="2400" dirty="0"/>
          </a:br>
          <a:r>
            <a:rPr lang="es-AR" altLang="es-AR" sz="2400" dirty="0"/>
            <a:t>      P(1) = 0.303          * 1000            303</a:t>
          </a:r>
          <a:br>
            <a:rPr lang="es-AR" altLang="es-AR" sz="2400" dirty="0"/>
          </a:br>
          <a:r>
            <a:rPr lang="es-AR" altLang="es-AR" sz="1600" dirty="0"/>
            <a:t>saturación = N * [ 1 * P(2) + 2 * P(3) + 3 * P(4) + 4 * P(5) ] = 107</a:t>
          </a:r>
          <a:endParaRPr lang="es-AR" sz="2400" dirty="0">
            <a:solidFill>
              <a:schemeClr val="bg2">
                <a:lumMod val="50000"/>
              </a:schemeClr>
            </a:solidFill>
          </a:endParaRPr>
        </a:p>
      </dgm:t>
    </dgm:pt>
    <dgm:pt modelId="{9A5E080A-CA56-4756-BD94-4B8161A6CBD9}" type="parTrans" cxnId="{8F927EB0-70E7-44B5-B73A-5128EDA34452}">
      <dgm:prSet/>
      <dgm:spPr/>
      <dgm:t>
        <a:bodyPr/>
        <a:lstStyle/>
        <a:p>
          <a:endParaRPr lang="es-AR"/>
        </a:p>
      </dgm:t>
    </dgm:pt>
    <dgm:pt modelId="{EB12F10B-F8BA-4882-B6F4-58606083FB71}" type="sibTrans" cxnId="{8F927EB0-70E7-44B5-B73A-5128EDA34452}">
      <dgm:prSet/>
      <dgm:spPr/>
      <dgm:t>
        <a:bodyPr/>
        <a:lstStyle/>
        <a:p>
          <a:endParaRPr lang="es-AR"/>
        </a:p>
      </dgm:t>
    </dgm:pt>
    <dgm:pt modelId="{16A69303-243B-467B-9A59-4FAFF6D246FF}">
      <dgm:prSet phldrT="[Texto]" custT="1"/>
      <dgm:spPr/>
      <dgm:t>
        <a:bodyPr/>
        <a:lstStyle/>
        <a:p>
          <a:r>
            <a:rPr lang="es-AR" sz="2400" b="1" dirty="0">
              <a:solidFill>
                <a:schemeClr val="bg2">
                  <a:lumMod val="50000"/>
                </a:schemeClr>
              </a:solidFill>
            </a:rPr>
            <a:t>Saturación menor</a:t>
          </a:r>
          <a:br>
            <a:rPr lang="es-AR" sz="2400" b="1" dirty="0">
              <a:solidFill>
                <a:schemeClr val="bg2">
                  <a:lumMod val="50000"/>
                </a:schemeClr>
              </a:solidFill>
            </a:rPr>
          </a:br>
          <a:r>
            <a:rPr lang="es-AR" sz="2400" b="1" dirty="0">
              <a:solidFill>
                <a:schemeClr val="bg2">
                  <a:lumMod val="50000"/>
                </a:schemeClr>
              </a:solidFill>
            </a:rPr>
            <a:t>               </a:t>
          </a:r>
          <a:r>
            <a:rPr lang="es-AR" altLang="es-AR" sz="1800" b="0" dirty="0"/>
            <a:t>densidad                   </a:t>
          </a:r>
          <a:r>
            <a:rPr lang="es-AR" altLang="es-AR" sz="1800" b="0" dirty="0" err="1"/>
            <a:t>overflow</a:t>
          </a:r>
          <a:br>
            <a:rPr lang="es-AR" altLang="es-AR" sz="1800" b="0" dirty="0"/>
          </a:br>
          <a:r>
            <a:rPr lang="es-AR" altLang="es-AR" sz="1800" b="0" dirty="0"/>
            <a:t>                         </a:t>
          </a:r>
          <a:r>
            <a:rPr lang="es-AR" altLang="es-AR" sz="2000" b="0" dirty="0"/>
            <a:t>10%                        4.8%</a:t>
          </a:r>
          <a:br>
            <a:rPr lang="es-AR" altLang="es-AR" sz="2000" b="0" dirty="0"/>
          </a:br>
          <a:r>
            <a:rPr lang="es-AR" altLang="es-AR" sz="2000" b="0" dirty="0"/>
            <a:t>	          50%                      21.4%</a:t>
          </a:r>
          <a:br>
            <a:rPr lang="es-AR" altLang="es-AR" sz="2000" b="0" dirty="0"/>
          </a:br>
          <a:r>
            <a:rPr lang="es-AR" altLang="es-AR" sz="2000" b="0" dirty="0"/>
            <a:t>                    100%                      36.8%</a:t>
          </a:r>
          <a:endParaRPr lang="es-AR" sz="3600" b="0" dirty="0">
            <a:solidFill>
              <a:schemeClr val="bg2">
                <a:lumMod val="50000"/>
              </a:schemeClr>
            </a:solidFill>
          </a:endParaRPr>
        </a:p>
      </dgm:t>
    </dgm:pt>
    <dgm:pt modelId="{282F78D5-239A-4987-8D78-A41DB662954E}" type="parTrans" cxnId="{95248F89-A708-4F91-B28B-78E3061FBB76}">
      <dgm:prSet/>
      <dgm:spPr/>
      <dgm:t>
        <a:bodyPr/>
        <a:lstStyle/>
        <a:p>
          <a:endParaRPr lang="es-AR"/>
        </a:p>
      </dgm:t>
    </dgm:pt>
    <dgm:pt modelId="{EDBA9555-45C0-4639-B4B2-F4AAC01177F2}" type="sibTrans" cxnId="{95248F89-A708-4F91-B28B-78E3061FBB76}">
      <dgm:prSet/>
      <dgm:spPr/>
      <dgm:t>
        <a:bodyPr/>
        <a:lstStyle/>
        <a:p>
          <a:endParaRPr lang="es-AR"/>
        </a:p>
      </dgm:t>
    </dgm:pt>
    <dgm:pt modelId="{12E3FB0E-A4F8-4CCB-BA7C-1B994A7BD0A1}">
      <dgm:prSet phldrT="[Texto]" custT="1"/>
      <dgm:spPr/>
      <dgm:t>
        <a:bodyPr/>
        <a:lstStyle/>
        <a:p>
          <a:r>
            <a:rPr lang="es-AR" altLang="es-AR" sz="2400" b="1" dirty="0">
              <a:solidFill>
                <a:schemeClr val="bg2">
                  <a:lumMod val="50000"/>
                </a:schemeClr>
              </a:solidFill>
            </a:rPr>
            <a:t>los números bajos de </a:t>
          </a:r>
          <a:r>
            <a:rPr lang="es-AR" altLang="es-AR" sz="2400" b="1" dirty="0" err="1">
              <a:solidFill>
                <a:schemeClr val="bg2">
                  <a:lumMod val="50000"/>
                </a:schemeClr>
              </a:solidFill>
            </a:rPr>
            <a:t>overflow</a:t>
          </a:r>
          <a:r>
            <a:rPr lang="es-AR" altLang="es-AR" sz="2400" b="1" dirty="0">
              <a:solidFill>
                <a:schemeClr val="bg2">
                  <a:lumMod val="50000"/>
                </a:schemeClr>
              </a:solidFill>
            </a:rPr>
            <a:t> (baja densidad) </a:t>
          </a:r>
          <a:r>
            <a:rPr lang="es-AR" altLang="es-AR" sz="2400" b="1" dirty="0">
              <a:solidFill>
                <a:schemeClr val="bg2">
                  <a:lumMod val="50000"/>
                </a:schemeClr>
              </a:solidFill>
              <a:sym typeface="Wingdings" panose="05000000000000000000" pitchFamily="2" charset="2"/>
            </a:rPr>
            <a:t> </a:t>
          </a:r>
          <a:r>
            <a:rPr lang="es-AR" altLang="es-AR" sz="2400" b="1" dirty="0">
              <a:solidFill>
                <a:schemeClr val="bg2">
                  <a:lumMod val="50000"/>
                </a:schemeClr>
              </a:solidFill>
            </a:rPr>
            <a:t>muchas cubetas libres</a:t>
          </a:r>
          <a:endParaRPr lang="es-AR" sz="2400" b="1" dirty="0">
            <a:solidFill>
              <a:schemeClr val="bg2">
                <a:lumMod val="50000"/>
              </a:schemeClr>
            </a:solidFill>
          </a:endParaRPr>
        </a:p>
      </dgm:t>
    </dgm:pt>
    <dgm:pt modelId="{ED66F36D-CAD7-4ABE-944E-C9BB466079F1}" type="parTrans" cxnId="{89C930C3-6A1B-4607-B006-E55CE7845873}">
      <dgm:prSet/>
      <dgm:spPr/>
      <dgm:t>
        <a:bodyPr/>
        <a:lstStyle/>
        <a:p>
          <a:endParaRPr lang="es-AR"/>
        </a:p>
      </dgm:t>
    </dgm:pt>
    <dgm:pt modelId="{0714DB33-5FF6-4D57-A0BA-4EA726200A8C}" type="sibTrans" cxnId="{89C930C3-6A1B-4607-B006-E55CE7845873}">
      <dgm:prSet/>
      <dgm:spPr/>
      <dgm:t>
        <a:bodyPr/>
        <a:lstStyle/>
        <a:p>
          <a:endParaRPr lang="es-AR"/>
        </a:p>
      </dgm:t>
    </dgm:pt>
    <dgm:pt modelId="{463BAC1B-4790-47CC-AE20-B3CD13869E7D}" type="pres">
      <dgm:prSet presAssocID="{068E27DA-DEE1-4583-8D4C-23CBADC23862}" presName="linear" presStyleCnt="0">
        <dgm:presLayoutVars>
          <dgm:animLvl val="lvl"/>
          <dgm:resizeHandles val="exact"/>
        </dgm:presLayoutVars>
      </dgm:prSet>
      <dgm:spPr/>
    </dgm:pt>
    <dgm:pt modelId="{0AF7B815-093D-440A-9842-EF1CDBAEB216}" type="pres">
      <dgm:prSet presAssocID="{866A60AF-F2A9-4627-BA31-09911B21F63D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8EC47F80-8FAA-41E5-9517-C247B0FBA9AE}" type="pres">
      <dgm:prSet presAssocID="{866A60AF-F2A9-4627-BA31-09911B21F63D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4D7DD139-271B-4F9A-9AA5-E8192912C547}" type="presOf" srcId="{12E3FB0E-A4F8-4CCB-BA7C-1B994A7BD0A1}" destId="{8EC47F80-8FAA-41E5-9517-C247B0FBA9AE}" srcOrd="0" destOrd="2" presId="urn:microsoft.com/office/officeart/2005/8/layout/vList2"/>
    <dgm:cxn modelId="{E6D1D36F-07E1-4717-9AEC-017A6A99C78A}" srcId="{068E27DA-DEE1-4583-8D4C-23CBADC23862}" destId="{866A60AF-F2A9-4627-BA31-09911B21F63D}" srcOrd="0" destOrd="0" parTransId="{C32BBD86-EC11-48E8-AAFB-29A6BDD0230D}" sibTransId="{96147780-5663-4A6E-B4EB-2E3FD2B41195}"/>
    <dgm:cxn modelId="{F5F0A150-4AE8-49BD-9D58-36D80BAA305C}" type="presOf" srcId="{16A69303-243B-467B-9A59-4FAFF6D246FF}" destId="{8EC47F80-8FAA-41E5-9517-C247B0FBA9AE}" srcOrd="0" destOrd="1" presId="urn:microsoft.com/office/officeart/2005/8/layout/vList2"/>
    <dgm:cxn modelId="{22FCAA77-BA88-43F6-9259-B811983FCA12}" type="presOf" srcId="{866A60AF-F2A9-4627-BA31-09911B21F63D}" destId="{0AF7B815-093D-440A-9842-EF1CDBAEB216}" srcOrd="0" destOrd="0" presId="urn:microsoft.com/office/officeart/2005/8/layout/vList2"/>
    <dgm:cxn modelId="{4D4FC888-5FE6-4765-AB31-8D5A13A42483}" type="presOf" srcId="{068E27DA-DEE1-4583-8D4C-23CBADC23862}" destId="{463BAC1B-4790-47CC-AE20-B3CD13869E7D}" srcOrd="0" destOrd="0" presId="urn:microsoft.com/office/officeart/2005/8/layout/vList2"/>
    <dgm:cxn modelId="{95248F89-A708-4F91-B28B-78E3061FBB76}" srcId="{866A60AF-F2A9-4627-BA31-09911B21F63D}" destId="{16A69303-243B-467B-9A59-4FAFF6D246FF}" srcOrd="1" destOrd="0" parTransId="{282F78D5-239A-4987-8D78-A41DB662954E}" sibTransId="{EDBA9555-45C0-4639-B4B2-F4AAC01177F2}"/>
    <dgm:cxn modelId="{8F927EB0-70E7-44B5-B73A-5128EDA34452}" srcId="{866A60AF-F2A9-4627-BA31-09911B21F63D}" destId="{A3E38751-E52F-4937-ADE5-8931DDF30631}" srcOrd="0" destOrd="0" parTransId="{9A5E080A-CA56-4756-BD94-4B8161A6CBD9}" sibTransId="{EB12F10B-F8BA-4882-B6F4-58606083FB71}"/>
    <dgm:cxn modelId="{89C930C3-6A1B-4607-B006-E55CE7845873}" srcId="{866A60AF-F2A9-4627-BA31-09911B21F63D}" destId="{12E3FB0E-A4F8-4CCB-BA7C-1B994A7BD0A1}" srcOrd="2" destOrd="0" parTransId="{ED66F36D-CAD7-4ABE-944E-C9BB466079F1}" sibTransId="{0714DB33-5FF6-4D57-A0BA-4EA726200A8C}"/>
    <dgm:cxn modelId="{3E79F8D8-C980-4A24-A40F-53B752422FCD}" type="presOf" srcId="{A3E38751-E52F-4937-ADE5-8931DDF30631}" destId="{8EC47F80-8FAA-41E5-9517-C247B0FBA9AE}" srcOrd="0" destOrd="0" presId="urn:microsoft.com/office/officeart/2005/8/layout/vList2"/>
    <dgm:cxn modelId="{6A550AD6-083C-46C7-BE7D-D93F6ABFEE06}" type="presParOf" srcId="{463BAC1B-4790-47CC-AE20-B3CD13869E7D}" destId="{0AF7B815-093D-440A-9842-EF1CDBAEB216}" srcOrd="0" destOrd="0" presId="urn:microsoft.com/office/officeart/2005/8/layout/vList2"/>
    <dgm:cxn modelId="{F8495AAC-D04F-4037-8E67-62CCB339C8BA}" type="presParOf" srcId="{463BAC1B-4790-47CC-AE20-B3CD13869E7D}" destId="{8EC47F80-8FAA-41E5-9517-C247B0FBA9AE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EDC16E5-6EB8-42C2-AA93-093C4F0CEF3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8985B165-573C-453E-8C68-2A641BE5542A}">
      <dgm:prSet phldrT="[Texto]"/>
      <dgm:spPr/>
      <dgm:t>
        <a:bodyPr/>
        <a:lstStyle/>
        <a:p>
          <a:r>
            <a:rPr lang="es-AR" dirty="0"/>
            <a:t>Que pasa si mantenemos la DE pero cambiamos ciertos valores</a:t>
          </a:r>
        </a:p>
      </dgm:t>
    </dgm:pt>
    <dgm:pt modelId="{E580FB43-F26A-4667-A809-B9597FFB3C49}" type="parTrans" cxnId="{28B561DE-1E0E-448B-9C47-1D8094D5946C}">
      <dgm:prSet/>
      <dgm:spPr/>
      <dgm:t>
        <a:bodyPr/>
        <a:lstStyle/>
        <a:p>
          <a:endParaRPr lang="es-AR"/>
        </a:p>
      </dgm:t>
    </dgm:pt>
    <dgm:pt modelId="{EB933249-90B0-4CA4-A9C3-4192358F76C2}" type="sibTrans" cxnId="{28B561DE-1E0E-448B-9C47-1D8094D5946C}">
      <dgm:prSet/>
      <dgm:spPr/>
      <dgm:t>
        <a:bodyPr/>
        <a:lstStyle/>
        <a:p>
          <a:endParaRPr lang="es-AR"/>
        </a:p>
      </dgm:t>
    </dgm:pt>
    <dgm:pt modelId="{A19706B4-A6BA-4AB9-AC77-5BBD0C76066A}">
      <dgm:prSet phldrT="[Texto]"/>
      <dgm:spPr/>
      <dgm:t>
        <a:bodyPr/>
        <a:lstStyle/>
        <a:p>
          <a:r>
            <a:rPr lang="es-AR" altLang="es-AR" dirty="0"/>
            <a:t>EJ:</a:t>
          </a:r>
          <a:br>
            <a:rPr lang="es-AR" altLang="es-AR" dirty="0"/>
          </a:br>
          <a:br>
            <a:rPr lang="es-AR" altLang="es-AR" dirty="0"/>
          </a:br>
          <a:br>
            <a:rPr lang="es-AR" altLang="es-AR" dirty="0"/>
          </a:br>
          <a:br>
            <a:rPr lang="es-AR" altLang="es-AR" dirty="0"/>
          </a:br>
          <a:br>
            <a:rPr lang="es-AR" altLang="es-AR" dirty="0"/>
          </a:br>
          <a:br>
            <a:rPr lang="es-AR" altLang="es-AR" dirty="0"/>
          </a:br>
          <a:r>
            <a:rPr lang="es-AR" altLang="es-AR" dirty="0"/>
            <a:t>deben influir en la función de </a:t>
          </a:r>
          <a:r>
            <a:rPr lang="es-AR" altLang="es-AR" dirty="0" err="1"/>
            <a:t>Poisson</a:t>
          </a:r>
          <a:br>
            <a:rPr lang="es-AR" altLang="es-AR" dirty="0"/>
          </a:br>
          <a:br>
            <a:rPr lang="es-AR" altLang="es-AR" dirty="0"/>
          </a:br>
          <a:r>
            <a:rPr lang="es-AR" altLang="es-AR" dirty="0"/>
            <a:t>saturación           c = 1                   222   cubetas</a:t>
          </a:r>
          <a:br>
            <a:rPr lang="es-AR" altLang="es-AR" dirty="0"/>
          </a:br>
          <a:r>
            <a:rPr lang="es-AR" altLang="es-AR" dirty="0"/>
            <a:t>                             c = 2                   140   cubetas</a:t>
          </a:r>
          <a:endParaRPr lang="es-AR" dirty="0"/>
        </a:p>
      </dgm:t>
    </dgm:pt>
    <dgm:pt modelId="{1633A942-D168-4D0B-97BE-D0FDC69A001E}" type="sibTrans" cxnId="{DB215BEE-0337-4334-B837-0C7DB8F760BB}">
      <dgm:prSet/>
      <dgm:spPr/>
      <dgm:t>
        <a:bodyPr/>
        <a:lstStyle/>
        <a:p>
          <a:endParaRPr lang="es-AR"/>
        </a:p>
      </dgm:t>
    </dgm:pt>
    <dgm:pt modelId="{FC24AC71-456C-4229-B1CB-EEE7C4B317A2}" type="parTrans" cxnId="{DB215BEE-0337-4334-B837-0C7DB8F760BB}">
      <dgm:prSet/>
      <dgm:spPr/>
      <dgm:t>
        <a:bodyPr/>
        <a:lstStyle/>
        <a:p>
          <a:endParaRPr lang="es-AR"/>
        </a:p>
      </dgm:t>
    </dgm:pt>
    <dgm:pt modelId="{71B6F61B-332F-4386-A6EF-90C468BDA607}">
      <dgm:prSet phldrT="[Texto]"/>
      <dgm:spPr/>
      <dgm:t>
        <a:bodyPr/>
        <a:lstStyle/>
        <a:p>
          <a:r>
            <a:rPr lang="es-AR" altLang="es-AR"/>
            <a:t>Cual es el tamaño de la cubeta?</a:t>
          </a:r>
          <a:endParaRPr lang="es-AR" dirty="0"/>
        </a:p>
      </dgm:t>
    </dgm:pt>
    <dgm:pt modelId="{CF30BAEC-9FE2-44D7-888C-AECA10BFDF70}" type="parTrans" cxnId="{A7F1378B-529B-44F7-8A9E-B1678295D71C}">
      <dgm:prSet/>
      <dgm:spPr/>
      <dgm:t>
        <a:bodyPr/>
        <a:lstStyle/>
        <a:p>
          <a:endParaRPr lang="es-AR"/>
        </a:p>
      </dgm:t>
    </dgm:pt>
    <dgm:pt modelId="{DFCD249D-B678-4D43-B5EB-FF37C78764CA}" type="sibTrans" cxnId="{A7F1378B-529B-44F7-8A9E-B1678295D71C}">
      <dgm:prSet/>
      <dgm:spPr/>
      <dgm:t>
        <a:bodyPr/>
        <a:lstStyle/>
        <a:p>
          <a:endParaRPr lang="es-AR"/>
        </a:p>
      </dgm:t>
    </dgm:pt>
    <dgm:pt modelId="{481EB378-7B55-4A4D-9DA0-3D0C595866A9}" type="pres">
      <dgm:prSet presAssocID="{3EDC16E5-6EB8-42C2-AA93-093C4F0CEF3F}" presName="linear" presStyleCnt="0">
        <dgm:presLayoutVars>
          <dgm:animLvl val="lvl"/>
          <dgm:resizeHandles val="exact"/>
        </dgm:presLayoutVars>
      </dgm:prSet>
      <dgm:spPr/>
    </dgm:pt>
    <dgm:pt modelId="{9BDCDD44-FBA5-4886-934C-78EC3D2A2737}" type="pres">
      <dgm:prSet presAssocID="{8985B165-573C-453E-8C68-2A641BE5542A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2F2467FE-5196-40C4-8AEB-88124E8EDB86}" type="pres">
      <dgm:prSet presAssocID="{8985B165-573C-453E-8C68-2A641BE5542A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6F4D3F31-B16A-4132-B63A-69030E50EB5B}" type="presOf" srcId="{8985B165-573C-453E-8C68-2A641BE5542A}" destId="{9BDCDD44-FBA5-4886-934C-78EC3D2A2737}" srcOrd="0" destOrd="0" presId="urn:microsoft.com/office/officeart/2005/8/layout/vList2"/>
    <dgm:cxn modelId="{DD3F8D62-ABAF-45C5-9F51-0A9BC347E6D5}" type="presOf" srcId="{71B6F61B-332F-4386-A6EF-90C468BDA607}" destId="{2F2467FE-5196-40C4-8AEB-88124E8EDB86}" srcOrd="0" destOrd="1" presId="urn:microsoft.com/office/officeart/2005/8/layout/vList2"/>
    <dgm:cxn modelId="{A7F1378B-529B-44F7-8A9E-B1678295D71C}" srcId="{8985B165-573C-453E-8C68-2A641BE5542A}" destId="{71B6F61B-332F-4386-A6EF-90C468BDA607}" srcOrd="1" destOrd="0" parTransId="{CF30BAEC-9FE2-44D7-888C-AECA10BFDF70}" sibTransId="{DFCD249D-B678-4D43-B5EB-FF37C78764CA}"/>
    <dgm:cxn modelId="{4493B5A5-3919-4698-ABF7-86E18EDC009F}" type="presOf" srcId="{3EDC16E5-6EB8-42C2-AA93-093C4F0CEF3F}" destId="{481EB378-7B55-4A4D-9DA0-3D0C595866A9}" srcOrd="0" destOrd="0" presId="urn:microsoft.com/office/officeart/2005/8/layout/vList2"/>
    <dgm:cxn modelId="{F897D4DB-589F-4873-993C-2E10E7C82119}" type="presOf" srcId="{A19706B4-A6BA-4AB9-AC77-5BBD0C76066A}" destId="{2F2467FE-5196-40C4-8AEB-88124E8EDB86}" srcOrd="0" destOrd="0" presId="urn:microsoft.com/office/officeart/2005/8/layout/vList2"/>
    <dgm:cxn modelId="{28B561DE-1E0E-448B-9C47-1D8094D5946C}" srcId="{3EDC16E5-6EB8-42C2-AA93-093C4F0CEF3F}" destId="{8985B165-573C-453E-8C68-2A641BE5542A}" srcOrd="0" destOrd="0" parTransId="{E580FB43-F26A-4667-A809-B9597FFB3C49}" sibTransId="{EB933249-90B0-4CA4-A9C3-4192358F76C2}"/>
    <dgm:cxn modelId="{DB215BEE-0337-4334-B837-0C7DB8F760BB}" srcId="{8985B165-573C-453E-8C68-2A641BE5542A}" destId="{A19706B4-A6BA-4AB9-AC77-5BBD0C76066A}" srcOrd="0" destOrd="0" parTransId="{FC24AC71-456C-4229-B1CB-EEE7C4B317A2}" sibTransId="{1633A942-D168-4D0B-97BE-D0FDC69A001E}"/>
    <dgm:cxn modelId="{E305BFD9-8A2D-4E05-9F3C-80571FB31DCE}" type="presParOf" srcId="{481EB378-7B55-4A4D-9DA0-3D0C595866A9}" destId="{9BDCDD44-FBA5-4886-934C-78EC3D2A2737}" srcOrd="0" destOrd="0" presId="urn:microsoft.com/office/officeart/2005/8/layout/vList2"/>
    <dgm:cxn modelId="{707FC254-9F93-4084-9F42-ACC1B4A7E205}" type="presParOf" srcId="{481EB378-7B55-4A4D-9DA0-3D0C595866A9}" destId="{2F2467FE-5196-40C4-8AEB-88124E8EDB86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76DED0F-E964-4253-B1D0-3B68AEEF843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D4F2670E-1301-48D7-A0A3-F208F068A9F5}">
      <dgm:prSet phldrT="[Texto]"/>
      <dgm:spPr/>
      <dgm:t>
        <a:bodyPr/>
        <a:lstStyle/>
        <a:p>
          <a:r>
            <a:rPr lang="es-AR" dirty="0"/>
            <a:t>Tratamiento de Colisiones con </a:t>
          </a:r>
          <a:r>
            <a:rPr lang="es-AR" dirty="0" err="1"/>
            <a:t>Overflow</a:t>
          </a:r>
          <a:endParaRPr lang="es-AR" dirty="0"/>
        </a:p>
      </dgm:t>
    </dgm:pt>
    <dgm:pt modelId="{1EC0FA18-3873-4834-96A5-07E4BE49DABA}" type="parTrans" cxnId="{0F151A28-6336-491D-89FE-A1D5FA3162F2}">
      <dgm:prSet/>
      <dgm:spPr/>
      <dgm:t>
        <a:bodyPr/>
        <a:lstStyle/>
        <a:p>
          <a:endParaRPr lang="es-AR"/>
        </a:p>
      </dgm:t>
    </dgm:pt>
    <dgm:pt modelId="{299416AB-F7CB-4AB3-92F7-EE1B7095660B}" type="sibTrans" cxnId="{0F151A28-6336-491D-89FE-A1D5FA3162F2}">
      <dgm:prSet/>
      <dgm:spPr/>
      <dgm:t>
        <a:bodyPr/>
        <a:lstStyle/>
        <a:p>
          <a:endParaRPr lang="es-AR"/>
        </a:p>
      </dgm:t>
    </dgm:pt>
    <dgm:pt modelId="{E214E15F-DC22-4676-A474-737D3663D2C3}">
      <dgm:prSet phldrT="[Texto]"/>
      <dgm:spPr/>
      <dgm:t>
        <a:bodyPr/>
        <a:lstStyle/>
        <a:p>
          <a:r>
            <a:rPr lang="es-AR" altLang="es-AR" dirty="0"/>
            <a:t>Hemos visto que el % de </a:t>
          </a:r>
          <a:r>
            <a:rPr lang="es-AR" altLang="es-AR" dirty="0" err="1"/>
            <a:t>overflow</a:t>
          </a:r>
          <a:r>
            <a:rPr lang="es-AR" altLang="es-AR" dirty="0"/>
            <a:t> se reduce, pero el problema se mantiene dado que no llegamos a 0%</a:t>
          </a:r>
          <a:endParaRPr lang="es-AR" dirty="0"/>
        </a:p>
      </dgm:t>
    </dgm:pt>
    <dgm:pt modelId="{F722F413-DAF8-4538-AFA0-B9A20C26B18D}" type="parTrans" cxnId="{26E0D90F-9AA1-4CB7-A2B5-B17208E4D468}">
      <dgm:prSet/>
      <dgm:spPr/>
      <dgm:t>
        <a:bodyPr/>
        <a:lstStyle/>
        <a:p>
          <a:endParaRPr lang="es-AR"/>
        </a:p>
      </dgm:t>
    </dgm:pt>
    <dgm:pt modelId="{62E85D13-F3CF-4D5A-A9C7-9CB978005429}" type="sibTrans" cxnId="{26E0D90F-9AA1-4CB7-A2B5-B17208E4D468}">
      <dgm:prSet/>
      <dgm:spPr/>
      <dgm:t>
        <a:bodyPr/>
        <a:lstStyle/>
        <a:p>
          <a:endParaRPr lang="es-AR"/>
        </a:p>
      </dgm:t>
    </dgm:pt>
    <dgm:pt modelId="{EF11367E-0054-49E4-B551-A32C6A2F9F2F}">
      <dgm:prSet phldrT="[Texto]"/>
      <dgm:spPr/>
      <dgm:t>
        <a:bodyPr/>
        <a:lstStyle/>
        <a:p>
          <a:r>
            <a:rPr lang="es-AR" dirty="0"/>
            <a:t>Algunos métodos</a:t>
          </a:r>
        </a:p>
      </dgm:t>
    </dgm:pt>
    <dgm:pt modelId="{CD0E5068-4495-4868-B6BB-DC0CE3876223}" type="parTrans" cxnId="{366693A0-F2C9-40FF-B3DF-9B147686AAFD}">
      <dgm:prSet/>
      <dgm:spPr/>
      <dgm:t>
        <a:bodyPr/>
        <a:lstStyle/>
        <a:p>
          <a:endParaRPr lang="es-AR"/>
        </a:p>
      </dgm:t>
    </dgm:pt>
    <dgm:pt modelId="{370E0E52-965B-40B1-B3E2-DB19EBD1475E}" type="sibTrans" cxnId="{366693A0-F2C9-40FF-B3DF-9B147686AAFD}">
      <dgm:prSet/>
      <dgm:spPr/>
      <dgm:t>
        <a:bodyPr/>
        <a:lstStyle/>
        <a:p>
          <a:endParaRPr lang="es-AR"/>
        </a:p>
      </dgm:t>
    </dgm:pt>
    <dgm:pt modelId="{9301A33E-7999-4C95-9C4B-C9599633FAC5}">
      <dgm:prSet phldrT="[Texto]"/>
      <dgm:spPr/>
      <dgm:t>
        <a:bodyPr/>
        <a:lstStyle/>
        <a:p>
          <a:r>
            <a:rPr lang="es-AR" dirty="0"/>
            <a:t>Saturación progresiva</a:t>
          </a:r>
        </a:p>
      </dgm:t>
    </dgm:pt>
    <dgm:pt modelId="{67833D19-79FB-4AF0-8A17-7BE744866D59}" type="parTrans" cxnId="{11CAC96D-6F17-4563-9573-64DDB4D5B11E}">
      <dgm:prSet/>
      <dgm:spPr/>
      <dgm:t>
        <a:bodyPr/>
        <a:lstStyle/>
        <a:p>
          <a:endParaRPr lang="es-AR"/>
        </a:p>
      </dgm:t>
    </dgm:pt>
    <dgm:pt modelId="{87D7E144-63F3-42BF-A074-EB8493FD7284}" type="sibTrans" cxnId="{11CAC96D-6F17-4563-9573-64DDB4D5B11E}">
      <dgm:prSet/>
      <dgm:spPr/>
      <dgm:t>
        <a:bodyPr/>
        <a:lstStyle/>
        <a:p>
          <a:endParaRPr lang="es-AR"/>
        </a:p>
      </dgm:t>
    </dgm:pt>
    <dgm:pt modelId="{A276BB1B-379C-4389-A084-D1C56F3AD59D}">
      <dgm:prSet phldrT="[Texto]"/>
      <dgm:spPr/>
      <dgm:t>
        <a:bodyPr/>
        <a:lstStyle/>
        <a:p>
          <a:r>
            <a:rPr lang="es-AR" dirty="0"/>
            <a:t>Saturación progresiva encadenada</a:t>
          </a:r>
        </a:p>
      </dgm:t>
    </dgm:pt>
    <dgm:pt modelId="{248FDD3A-5140-49C7-B4C2-DC2625BC0BF4}" type="parTrans" cxnId="{983B8D93-B713-459D-89B7-38B3D3B2DD70}">
      <dgm:prSet/>
      <dgm:spPr/>
    </dgm:pt>
    <dgm:pt modelId="{D8BD490C-53CF-4F1A-90E8-924C1001CBF1}" type="sibTrans" cxnId="{983B8D93-B713-459D-89B7-38B3D3B2DD70}">
      <dgm:prSet/>
      <dgm:spPr/>
    </dgm:pt>
    <dgm:pt modelId="{6B9E70C7-3CB0-4882-8574-7440A17582F5}">
      <dgm:prSet phldrT="[Texto]"/>
      <dgm:spPr/>
      <dgm:t>
        <a:bodyPr/>
        <a:lstStyle/>
        <a:p>
          <a:r>
            <a:rPr lang="es-AR" dirty="0"/>
            <a:t>Doble dispersión</a:t>
          </a:r>
        </a:p>
      </dgm:t>
    </dgm:pt>
    <dgm:pt modelId="{6F1E8B99-2E85-479A-A8C1-88CDE7372F69}" type="parTrans" cxnId="{0A615BB1-9DED-4D94-A8F7-BBC3774D9AE2}">
      <dgm:prSet/>
      <dgm:spPr/>
    </dgm:pt>
    <dgm:pt modelId="{A187B321-BE85-4058-9137-F9E2AA8DEB98}" type="sibTrans" cxnId="{0A615BB1-9DED-4D94-A8F7-BBC3774D9AE2}">
      <dgm:prSet/>
      <dgm:spPr/>
    </dgm:pt>
    <dgm:pt modelId="{9C02E19C-66A6-4573-83F7-985E3BB3713E}">
      <dgm:prSet phldrT="[Texto]"/>
      <dgm:spPr/>
      <dgm:t>
        <a:bodyPr/>
        <a:lstStyle/>
        <a:p>
          <a:r>
            <a:rPr lang="es-AR" dirty="0"/>
            <a:t>Área de desborde separado</a:t>
          </a:r>
        </a:p>
      </dgm:t>
    </dgm:pt>
    <dgm:pt modelId="{4FEEE24E-A624-4D95-B5D5-78F7C8455C2A}" type="parTrans" cxnId="{3545DAB9-F66C-4D1E-A15A-5D339A35CB44}">
      <dgm:prSet/>
      <dgm:spPr/>
    </dgm:pt>
    <dgm:pt modelId="{27692076-065A-4032-BFFB-DD1364789F08}" type="sibTrans" cxnId="{3545DAB9-F66C-4D1E-A15A-5D339A35CB44}">
      <dgm:prSet/>
      <dgm:spPr/>
    </dgm:pt>
    <dgm:pt modelId="{230AEE34-F4D9-4B5C-A228-D86E8D87F4EE}" type="pres">
      <dgm:prSet presAssocID="{276DED0F-E964-4253-B1D0-3B68AEEF8433}" presName="linear" presStyleCnt="0">
        <dgm:presLayoutVars>
          <dgm:animLvl val="lvl"/>
          <dgm:resizeHandles val="exact"/>
        </dgm:presLayoutVars>
      </dgm:prSet>
      <dgm:spPr/>
    </dgm:pt>
    <dgm:pt modelId="{2308BDEF-7A2D-4E97-A84D-85936D35338B}" type="pres">
      <dgm:prSet presAssocID="{D4F2670E-1301-48D7-A0A3-F208F068A9F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B8F16EF-6992-44EA-9AA8-EB03236D64E7}" type="pres">
      <dgm:prSet presAssocID="{D4F2670E-1301-48D7-A0A3-F208F068A9F5}" presName="childText" presStyleLbl="revTx" presStyleIdx="0" presStyleCnt="2">
        <dgm:presLayoutVars>
          <dgm:bulletEnabled val="1"/>
        </dgm:presLayoutVars>
      </dgm:prSet>
      <dgm:spPr/>
    </dgm:pt>
    <dgm:pt modelId="{C2ED556E-913F-4C0D-BE50-DB1FF1AF62DF}" type="pres">
      <dgm:prSet presAssocID="{EF11367E-0054-49E4-B551-A32C6A2F9F2F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0551BB85-A4E3-4582-ABB4-547C36D0A7DC}" type="pres">
      <dgm:prSet presAssocID="{EF11367E-0054-49E4-B551-A32C6A2F9F2F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26E0D90F-9AA1-4CB7-A2B5-B17208E4D468}" srcId="{D4F2670E-1301-48D7-A0A3-F208F068A9F5}" destId="{E214E15F-DC22-4676-A474-737D3663D2C3}" srcOrd="0" destOrd="0" parTransId="{F722F413-DAF8-4538-AFA0-B9A20C26B18D}" sibTransId="{62E85D13-F3CF-4D5A-A9C7-9CB978005429}"/>
    <dgm:cxn modelId="{96302A18-C8E9-44F2-B308-B406B6ACBBAB}" type="presOf" srcId="{6B9E70C7-3CB0-4882-8574-7440A17582F5}" destId="{0551BB85-A4E3-4582-ABB4-547C36D0A7DC}" srcOrd="0" destOrd="2" presId="urn:microsoft.com/office/officeart/2005/8/layout/vList2"/>
    <dgm:cxn modelId="{0F151A28-6336-491D-89FE-A1D5FA3162F2}" srcId="{276DED0F-E964-4253-B1D0-3B68AEEF8433}" destId="{D4F2670E-1301-48D7-A0A3-F208F068A9F5}" srcOrd="0" destOrd="0" parTransId="{1EC0FA18-3873-4834-96A5-07E4BE49DABA}" sibTransId="{299416AB-F7CB-4AB3-92F7-EE1B7095660B}"/>
    <dgm:cxn modelId="{7C754D32-0266-446E-A2C7-77A52C290F19}" type="presOf" srcId="{D4F2670E-1301-48D7-A0A3-F208F068A9F5}" destId="{2308BDEF-7A2D-4E97-A84D-85936D35338B}" srcOrd="0" destOrd="0" presId="urn:microsoft.com/office/officeart/2005/8/layout/vList2"/>
    <dgm:cxn modelId="{51770D35-8926-4FFD-8C0A-474F84046039}" type="presOf" srcId="{276DED0F-E964-4253-B1D0-3B68AEEF8433}" destId="{230AEE34-F4D9-4B5C-A228-D86E8D87F4EE}" srcOrd="0" destOrd="0" presId="urn:microsoft.com/office/officeart/2005/8/layout/vList2"/>
    <dgm:cxn modelId="{11CAC96D-6F17-4563-9573-64DDB4D5B11E}" srcId="{EF11367E-0054-49E4-B551-A32C6A2F9F2F}" destId="{9301A33E-7999-4C95-9C4B-C9599633FAC5}" srcOrd="0" destOrd="0" parTransId="{67833D19-79FB-4AF0-8A17-7BE744866D59}" sibTransId="{87D7E144-63F3-42BF-A074-EB8493FD7284}"/>
    <dgm:cxn modelId="{F7C3174F-72B4-4E9C-8A24-F5ABA8DABCDF}" type="presOf" srcId="{9C02E19C-66A6-4573-83F7-985E3BB3713E}" destId="{0551BB85-A4E3-4582-ABB4-547C36D0A7DC}" srcOrd="0" destOrd="3" presId="urn:microsoft.com/office/officeart/2005/8/layout/vList2"/>
    <dgm:cxn modelId="{DA9BA774-18E8-4986-AE7F-E5EC7361614F}" type="presOf" srcId="{E214E15F-DC22-4676-A474-737D3663D2C3}" destId="{6B8F16EF-6992-44EA-9AA8-EB03236D64E7}" srcOrd="0" destOrd="0" presId="urn:microsoft.com/office/officeart/2005/8/layout/vList2"/>
    <dgm:cxn modelId="{9599015A-5F76-4593-83FF-A6653B265B52}" type="presOf" srcId="{A276BB1B-379C-4389-A084-D1C56F3AD59D}" destId="{0551BB85-A4E3-4582-ABB4-547C36D0A7DC}" srcOrd="0" destOrd="1" presId="urn:microsoft.com/office/officeart/2005/8/layout/vList2"/>
    <dgm:cxn modelId="{983B8D93-B713-459D-89B7-38B3D3B2DD70}" srcId="{EF11367E-0054-49E4-B551-A32C6A2F9F2F}" destId="{A276BB1B-379C-4389-A084-D1C56F3AD59D}" srcOrd="1" destOrd="0" parTransId="{248FDD3A-5140-49C7-B4C2-DC2625BC0BF4}" sibTransId="{D8BD490C-53CF-4F1A-90E8-924C1001CBF1}"/>
    <dgm:cxn modelId="{366693A0-F2C9-40FF-B3DF-9B147686AAFD}" srcId="{276DED0F-E964-4253-B1D0-3B68AEEF8433}" destId="{EF11367E-0054-49E4-B551-A32C6A2F9F2F}" srcOrd="1" destOrd="0" parTransId="{CD0E5068-4495-4868-B6BB-DC0CE3876223}" sibTransId="{370E0E52-965B-40B1-B3E2-DB19EBD1475E}"/>
    <dgm:cxn modelId="{B74B23A9-11CB-49F5-9450-CE956E5DA6A3}" type="presOf" srcId="{EF11367E-0054-49E4-B551-A32C6A2F9F2F}" destId="{C2ED556E-913F-4C0D-BE50-DB1FF1AF62DF}" srcOrd="0" destOrd="0" presId="urn:microsoft.com/office/officeart/2005/8/layout/vList2"/>
    <dgm:cxn modelId="{0A615BB1-9DED-4D94-A8F7-BBC3774D9AE2}" srcId="{EF11367E-0054-49E4-B551-A32C6A2F9F2F}" destId="{6B9E70C7-3CB0-4882-8574-7440A17582F5}" srcOrd="2" destOrd="0" parTransId="{6F1E8B99-2E85-479A-A8C1-88CDE7372F69}" sibTransId="{A187B321-BE85-4058-9137-F9E2AA8DEB98}"/>
    <dgm:cxn modelId="{3545DAB9-F66C-4D1E-A15A-5D339A35CB44}" srcId="{EF11367E-0054-49E4-B551-A32C6A2F9F2F}" destId="{9C02E19C-66A6-4573-83F7-985E3BB3713E}" srcOrd="3" destOrd="0" parTransId="{4FEEE24E-A624-4D95-B5D5-78F7C8455C2A}" sibTransId="{27692076-065A-4032-BFFB-DD1364789F08}"/>
    <dgm:cxn modelId="{562122BD-ED98-4E5C-81FE-66D1D76B0EEB}" type="presOf" srcId="{9301A33E-7999-4C95-9C4B-C9599633FAC5}" destId="{0551BB85-A4E3-4582-ABB4-547C36D0A7DC}" srcOrd="0" destOrd="0" presId="urn:microsoft.com/office/officeart/2005/8/layout/vList2"/>
    <dgm:cxn modelId="{461E0CBC-CD8C-489E-858E-A0AED1B55D1C}" type="presParOf" srcId="{230AEE34-F4D9-4B5C-A228-D86E8D87F4EE}" destId="{2308BDEF-7A2D-4E97-A84D-85936D35338B}" srcOrd="0" destOrd="0" presId="urn:microsoft.com/office/officeart/2005/8/layout/vList2"/>
    <dgm:cxn modelId="{3EE36BE8-A815-460B-B682-F1A759A72E41}" type="presParOf" srcId="{230AEE34-F4D9-4B5C-A228-D86E8D87F4EE}" destId="{6B8F16EF-6992-44EA-9AA8-EB03236D64E7}" srcOrd="1" destOrd="0" presId="urn:microsoft.com/office/officeart/2005/8/layout/vList2"/>
    <dgm:cxn modelId="{B5B9EC0F-46B7-422D-B6E0-50B45E6B0D56}" type="presParOf" srcId="{230AEE34-F4D9-4B5C-A228-D86E8D87F4EE}" destId="{C2ED556E-913F-4C0D-BE50-DB1FF1AF62DF}" srcOrd="2" destOrd="0" presId="urn:microsoft.com/office/officeart/2005/8/layout/vList2"/>
    <dgm:cxn modelId="{1D095BD7-E3C4-4E65-A962-A3865B8A077D}" type="presParOf" srcId="{230AEE34-F4D9-4B5C-A228-D86E8D87F4EE}" destId="{0551BB85-A4E3-4582-ABB4-547C36D0A7D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A306A5F-B376-4268-8026-944E73C07FA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26F75BB5-FE86-442F-8A75-D17CE3E2B7F8}">
      <dgm:prSet phldrT="[Texto]"/>
      <dgm:spPr/>
      <dgm:t>
        <a:bodyPr/>
        <a:lstStyle/>
        <a:p>
          <a:r>
            <a:rPr lang="es-AR" altLang="es-AR" dirty="0"/>
            <a:t>Saturación progresiva:</a:t>
          </a:r>
          <a:endParaRPr lang="es-AR" dirty="0"/>
        </a:p>
      </dgm:t>
    </dgm:pt>
    <dgm:pt modelId="{E59E2ED0-EC8B-4DC1-BEC3-1B2FFB835F2B}" type="parTrans" cxnId="{069D6DAB-A789-48F0-9EB9-CB764348F0E3}">
      <dgm:prSet/>
      <dgm:spPr/>
      <dgm:t>
        <a:bodyPr/>
        <a:lstStyle/>
        <a:p>
          <a:endParaRPr lang="es-AR"/>
        </a:p>
      </dgm:t>
    </dgm:pt>
    <dgm:pt modelId="{4BD01727-0914-4901-9D38-4D6B0FD5E8E7}" type="sibTrans" cxnId="{069D6DAB-A789-48F0-9EB9-CB764348F0E3}">
      <dgm:prSet/>
      <dgm:spPr/>
      <dgm:t>
        <a:bodyPr/>
        <a:lstStyle/>
        <a:p>
          <a:endParaRPr lang="es-AR"/>
        </a:p>
      </dgm:t>
    </dgm:pt>
    <dgm:pt modelId="{A1C182D8-F93F-48D5-BDA5-66CBD1751D7F}">
      <dgm:prSet/>
      <dgm:spPr/>
      <dgm:t>
        <a:bodyPr/>
        <a:lstStyle/>
        <a:p>
          <a:r>
            <a:rPr lang="es-AR" altLang="es-AR" dirty="0"/>
            <a:t>Búsqueda? </a:t>
          </a:r>
        </a:p>
      </dgm:t>
    </dgm:pt>
    <dgm:pt modelId="{403ABA50-0044-4A41-AA3D-E1C0F675D1C3}" type="parTrans" cxnId="{5B5976F6-2507-4704-8D9F-218AB14D1951}">
      <dgm:prSet/>
      <dgm:spPr/>
      <dgm:t>
        <a:bodyPr/>
        <a:lstStyle/>
        <a:p>
          <a:endParaRPr lang="es-AR"/>
        </a:p>
      </dgm:t>
    </dgm:pt>
    <dgm:pt modelId="{411AD770-CAF7-4AA4-A3F6-146BA89E3E68}" type="sibTrans" cxnId="{5B5976F6-2507-4704-8D9F-218AB14D1951}">
      <dgm:prSet/>
      <dgm:spPr/>
      <dgm:t>
        <a:bodyPr/>
        <a:lstStyle/>
        <a:p>
          <a:endParaRPr lang="es-AR"/>
        </a:p>
      </dgm:t>
    </dgm:pt>
    <dgm:pt modelId="{948625B8-58F2-43AF-9E4F-6EE7956217EC}">
      <dgm:prSet/>
      <dgm:spPr/>
      <dgm:t>
        <a:bodyPr/>
        <a:lstStyle/>
        <a:p>
          <a:r>
            <a:rPr lang="es-AR" altLang="es-AR" dirty="0"/>
            <a:t>Eliminación, no debe obstaculizar las búsquedas</a:t>
          </a:r>
        </a:p>
      </dgm:t>
    </dgm:pt>
    <dgm:pt modelId="{05263FA1-B2FA-41EF-B2AE-4AEBC9FFF4BD}" type="parTrans" cxnId="{E3B96D4E-BDE0-4F14-A79D-DA24E1BD077B}">
      <dgm:prSet/>
      <dgm:spPr/>
      <dgm:t>
        <a:bodyPr/>
        <a:lstStyle/>
        <a:p>
          <a:endParaRPr lang="es-AR"/>
        </a:p>
      </dgm:t>
    </dgm:pt>
    <dgm:pt modelId="{EC53DB5E-D14A-4C46-A114-70C33AF4C56C}" type="sibTrans" cxnId="{E3B96D4E-BDE0-4F14-A79D-DA24E1BD077B}">
      <dgm:prSet/>
      <dgm:spPr/>
      <dgm:t>
        <a:bodyPr/>
        <a:lstStyle/>
        <a:p>
          <a:endParaRPr lang="es-AR"/>
        </a:p>
      </dgm:t>
    </dgm:pt>
    <dgm:pt modelId="{45A15D4E-8945-47FA-AC07-13F2F0C2EB0F}">
      <dgm:prSet phldrT="[Texto]"/>
      <dgm:spPr/>
      <dgm:t>
        <a:bodyPr/>
        <a:lstStyle/>
        <a:p>
          <a:r>
            <a:rPr lang="es-AR" altLang="es-AR" dirty="0"/>
            <a:t>Cuando se completa el nodo, se busca el próximo hasta encontrar uno libre.</a:t>
          </a:r>
          <a:endParaRPr lang="es-AR" dirty="0"/>
        </a:p>
      </dgm:t>
    </dgm:pt>
    <dgm:pt modelId="{A57518F8-5855-4C15-AC5F-80CEFA707612}" type="parTrans" cxnId="{4561BC45-C77D-449F-B6A8-C288E8CA1BA6}">
      <dgm:prSet/>
      <dgm:spPr/>
    </dgm:pt>
    <dgm:pt modelId="{C17B1C49-B2E2-46D1-B1B0-72B453021F2E}" type="sibTrans" cxnId="{4561BC45-C77D-449F-B6A8-C288E8CA1BA6}">
      <dgm:prSet/>
      <dgm:spPr/>
    </dgm:pt>
    <dgm:pt modelId="{1FDAABF2-3E89-442B-B2A4-51CBCD7EE48B}" type="pres">
      <dgm:prSet presAssocID="{0A306A5F-B376-4268-8026-944E73C07FAA}" presName="linear" presStyleCnt="0">
        <dgm:presLayoutVars>
          <dgm:animLvl val="lvl"/>
          <dgm:resizeHandles val="exact"/>
        </dgm:presLayoutVars>
      </dgm:prSet>
      <dgm:spPr/>
    </dgm:pt>
    <dgm:pt modelId="{162668CC-768A-4194-A681-99F9E1A2439C}" type="pres">
      <dgm:prSet presAssocID="{26F75BB5-FE86-442F-8A75-D17CE3E2B7F8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21664E06-E389-4EF4-98FB-929274CE54FD}" type="pres">
      <dgm:prSet presAssocID="{26F75BB5-FE86-442F-8A75-D17CE3E2B7F8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8C8E2B1A-0F5B-4009-924F-57F1837A8EB0}" type="presOf" srcId="{948625B8-58F2-43AF-9E4F-6EE7956217EC}" destId="{21664E06-E389-4EF4-98FB-929274CE54FD}" srcOrd="0" destOrd="2" presId="urn:microsoft.com/office/officeart/2005/8/layout/vList2"/>
    <dgm:cxn modelId="{57835D25-D726-465A-A942-AFDD0B863ECD}" type="presOf" srcId="{26F75BB5-FE86-442F-8A75-D17CE3E2B7F8}" destId="{162668CC-768A-4194-A681-99F9E1A2439C}" srcOrd="0" destOrd="0" presId="urn:microsoft.com/office/officeart/2005/8/layout/vList2"/>
    <dgm:cxn modelId="{4561BC45-C77D-449F-B6A8-C288E8CA1BA6}" srcId="{26F75BB5-FE86-442F-8A75-D17CE3E2B7F8}" destId="{45A15D4E-8945-47FA-AC07-13F2F0C2EB0F}" srcOrd="0" destOrd="0" parTransId="{A57518F8-5855-4C15-AC5F-80CEFA707612}" sibTransId="{C17B1C49-B2E2-46D1-B1B0-72B453021F2E}"/>
    <dgm:cxn modelId="{F281FD68-EEAD-4E73-97A7-F980254D59DA}" type="presOf" srcId="{A1C182D8-F93F-48D5-BDA5-66CBD1751D7F}" destId="{21664E06-E389-4EF4-98FB-929274CE54FD}" srcOrd="0" destOrd="1" presId="urn:microsoft.com/office/officeart/2005/8/layout/vList2"/>
    <dgm:cxn modelId="{E3B96D4E-BDE0-4F14-A79D-DA24E1BD077B}" srcId="{26F75BB5-FE86-442F-8A75-D17CE3E2B7F8}" destId="{948625B8-58F2-43AF-9E4F-6EE7956217EC}" srcOrd="2" destOrd="0" parTransId="{05263FA1-B2FA-41EF-B2AE-4AEBC9FFF4BD}" sibTransId="{EC53DB5E-D14A-4C46-A114-70C33AF4C56C}"/>
    <dgm:cxn modelId="{069D6DAB-A789-48F0-9EB9-CB764348F0E3}" srcId="{0A306A5F-B376-4268-8026-944E73C07FAA}" destId="{26F75BB5-FE86-442F-8A75-D17CE3E2B7F8}" srcOrd="0" destOrd="0" parTransId="{E59E2ED0-EC8B-4DC1-BEC3-1B2FFB835F2B}" sibTransId="{4BD01727-0914-4901-9D38-4D6B0FD5E8E7}"/>
    <dgm:cxn modelId="{C67169B3-4497-4DC3-A774-76CADC4C6CC6}" type="presOf" srcId="{0A306A5F-B376-4268-8026-944E73C07FAA}" destId="{1FDAABF2-3E89-442B-B2A4-51CBCD7EE48B}" srcOrd="0" destOrd="0" presId="urn:microsoft.com/office/officeart/2005/8/layout/vList2"/>
    <dgm:cxn modelId="{85AC34F1-897F-40CD-8A1A-E19C71BBA8D5}" type="presOf" srcId="{45A15D4E-8945-47FA-AC07-13F2F0C2EB0F}" destId="{21664E06-E389-4EF4-98FB-929274CE54FD}" srcOrd="0" destOrd="0" presId="urn:microsoft.com/office/officeart/2005/8/layout/vList2"/>
    <dgm:cxn modelId="{5B5976F6-2507-4704-8D9F-218AB14D1951}" srcId="{26F75BB5-FE86-442F-8A75-D17CE3E2B7F8}" destId="{A1C182D8-F93F-48D5-BDA5-66CBD1751D7F}" srcOrd="1" destOrd="0" parTransId="{403ABA50-0044-4A41-AA3D-E1C0F675D1C3}" sibTransId="{411AD770-CAF7-4AA4-A3F6-146BA89E3E68}"/>
    <dgm:cxn modelId="{0B5D28F3-9746-4124-9C30-8FF4C69ADCCC}" type="presParOf" srcId="{1FDAABF2-3E89-442B-B2A4-51CBCD7EE48B}" destId="{162668CC-768A-4194-A681-99F9E1A2439C}" srcOrd="0" destOrd="0" presId="urn:microsoft.com/office/officeart/2005/8/layout/vList2"/>
    <dgm:cxn modelId="{A2BE9DA6-EEAA-4FF1-BA7D-CA49A7DF4C1C}" type="presParOf" srcId="{1FDAABF2-3E89-442B-B2A4-51CBCD7EE48B}" destId="{21664E06-E389-4EF4-98FB-929274CE54FD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EB05398-59A1-4446-8318-F757141CBB8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4F7ED93F-CE0D-429F-BB87-B97300A8FECB}">
      <dgm:prSet/>
      <dgm:spPr/>
      <dgm:t>
        <a:bodyPr/>
        <a:lstStyle/>
        <a:p>
          <a:r>
            <a:rPr lang="es-AR" altLang="es-AR" dirty="0"/>
            <a:t>saturación progresiva encadenada</a:t>
          </a:r>
          <a:endParaRPr lang="en-US" altLang="es-AR" dirty="0"/>
        </a:p>
      </dgm:t>
    </dgm:pt>
    <dgm:pt modelId="{BD7E4FD8-DB23-42A0-B1E8-278E0C643E42}" type="parTrans" cxnId="{1DE09A1A-FE7A-4051-8DB0-6D3D29B5BCB0}">
      <dgm:prSet/>
      <dgm:spPr/>
      <dgm:t>
        <a:bodyPr/>
        <a:lstStyle/>
        <a:p>
          <a:endParaRPr lang="es-AR"/>
        </a:p>
      </dgm:t>
    </dgm:pt>
    <dgm:pt modelId="{857B25BD-A416-454D-B0AC-770776521138}" type="sibTrans" cxnId="{1DE09A1A-FE7A-4051-8DB0-6D3D29B5BCB0}">
      <dgm:prSet/>
      <dgm:spPr/>
      <dgm:t>
        <a:bodyPr/>
        <a:lstStyle/>
        <a:p>
          <a:endParaRPr lang="es-AR"/>
        </a:p>
      </dgm:t>
    </dgm:pt>
    <dgm:pt modelId="{C77B0A28-E22A-4C0A-99AD-C66B89410A66}">
      <dgm:prSet/>
      <dgm:spPr/>
      <dgm:t>
        <a:bodyPr/>
        <a:lstStyle/>
        <a:p>
          <a:r>
            <a:rPr lang="es-ES" altLang="es-AR" dirty="0"/>
            <a:t>Ejemplo</a:t>
          </a:r>
        </a:p>
      </dgm:t>
    </dgm:pt>
    <dgm:pt modelId="{0DA39F7D-DA93-4AFB-AD0D-323C75A63810}" type="parTrans" cxnId="{0D495AAC-537D-4680-92C1-1E7491119225}">
      <dgm:prSet/>
      <dgm:spPr/>
      <dgm:t>
        <a:bodyPr/>
        <a:lstStyle/>
        <a:p>
          <a:endParaRPr lang="es-AR"/>
        </a:p>
      </dgm:t>
    </dgm:pt>
    <dgm:pt modelId="{0C94AE3F-FF9F-40D4-BA6C-B3076CF9A25F}" type="sibTrans" cxnId="{0D495AAC-537D-4680-92C1-1E7491119225}">
      <dgm:prSet/>
      <dgm:spPr/>
      <dgm:t>
        <a:bodyPr/>
        <a:lstStyle/>
        <a:p>
          <a:endParaRPr lang="es-AR"/>
        </a:p>
      </dgm:t>
    </dgm:pt>
    <dgm:pt modelId="{5ED5EB65-94AC-4391-8F76-79DB972EF3A0}">
      <dgm:prSet/>
      <dgm:spPr/>
      <dgm:t>
        <a:bodyPr/>
        <a:lstStyle/>
        <a:p>
          <a:r>
            <a:rPr lang="es-AR" altLang="es-AR" dirty="0"/>
            <a:t> similar a saturación progresiva, pero los reg. de saturación se encadenan y “no ocupan” necesariamente posiciones contiguas</a:t>
          </a:r>
          <a:endParaRPr lang="en-US" altLang="es-AR" dirty="0"/>
        </a:p>
      </dgm:t>
    </dgm:pt>
    <dgm:pt modelId="{E5ABF385-368A-4F40-BFCB-B603708E5BA9}" type="parTrans" cxnId="{2441309D-FA84-4330-95AA-CF86A97700CA}">
      <dgm:prSet/>
      <dgm:spPr/>
    </dgm:pt>
    <dgm:pt modelId="{E222732C-E5C3-454E-8B6A-E39AB7732FAF}" type="sibTrans" cxnId="{2441309D-FA84-4330-95AA-CF86A97700CA}">
      <dgm:prSet/>
      <dgm:spPr/>
    </dgm:pt>
    <dgm:pt modelId="{44788F2E-BEB8-49AF-B8D7-16ABADE9CA05}" type="pres">
      <dgm:prSet presAssocID="{CEB05398-59A1-4446-8318-F757141CBB8F}" presName="linear" presStyleCnt="0">
        <dgm:presLayoutVars>
          <dgm:animLvl val="lvl"/>
          <dgm:resizeHandles val="exact"/>
        </dgm:presLayoutVars>
      </dgm:prSet>
      <dgm:spPr/>
    </dgm:pt>
    <dgm:pt modelId="{9AEED640-01DE-472F-AF39-13569CE4E813}" type="pres">
      <dgm:prSet presAssocID="{4F7ED93F-CE0D-429F-BB87-B97300A8FEC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D5CCE53B-8410-4BAD-B253-768267E2777F}" type="pres">
      <dgm:prSet presAssocID="{4F7ED93F-CE0D-429F-BB87-B97300A8FECB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1DE09A1A-FE7A-4051-8DB0-6D3D29B5BCB0}" srcId="{CEB05398-59A1-4446-8318-F757141CBB8F}" destId="{4F7ED93F-CE0D-429F-BB87-B97300A8FECB}" srcOrd="0" destOrd="0" parTransId="{BD7E4FD8-DB23-42A0-B1E8-278E0C643E42}" sibTransId="{857B25BD-A416-454D-B0AC-770776521138}"/>
    <dgm:cxn modelId="{DE6D1729-1C10-44DD-8251-3E1E0844866B}" type="presOf" srcId="{4F7ED93F-CE0D-429F-BB87-B97300A8FECB}" destId="{9AEED640-01DE-472F-AF39-13569CE4E813}" srcOrd="0" destOrd="0" presId="urn:microsoft.com/office/officeart/2005/8/layout/vList2"/>
    <dgm:cxn modelId="{FE37BE71-B8D3-427C-9283-E02C136BDEA1}" type="presOf" srcId="{C77B0A28-E22A-4C0A-99AD-C66B89410A66}" destId="{D5CCE53B-8410-4BAD-B253-768267E2777F}" srcOrd="0" destOrd="1" presId="urn:microsoft.com/office/officeart/2005/8/layout/vList2"/>
    <dgm:cxn modelId="{2441309D-FA84-4330-95AA-CF86A97700CA}" srcId="{4F7ED93F-CE0D-429F-BB87-B97300A8FECB}" destId="{5ED5EB65-94AC-4391-8F76-79DB972EF3A0}" srcOrd="0" destOrd="0" parTransId="{E5ABF385-368A-4F40-BFCB-B603708E5BA9}" sibTransId="{E222732C-E5C3-454E-8B6A-E39AB7732FAF}"/>
    <dgm:cxn modelId="{43347FA3-D5C2-4885-AB89-50BAA8CFE77D}" type="presOf" srcId="{5ED5EB65-94AC-4391-8F76-79DB972EF3A0}" destId="{D5CCE53B-8410-4BAD-B253-768267E2777F}" srcOrd="0" destOrd="0" presId="urn:microsoft.com/office/officeart/2005/8/layout/vList2"/>
    <dgm:cxn modelId="{0D495AAC-537D-4680-92C1-1E7491119225}" srcId="{4F7ED93F-CE0D-429F-BB87-B97300A8FECB}" destId="{C77B0A28-E22A-4C0A-99AD-C66B89410A66}" srcOrd="1" destOrd="0" parTransId="{0DA39F7D-DA93-4AFB-AD0D-323C75A63810}" sibTransId="{0C94AE3F-FF9F-40D4-BA6C-B3076CF9A25F}"/>
    <dgm:cxn modelId="{9D375DC9-4675-409E-A645-067EC923635E}" type="presOf" srcId="{CEB05398-59A1-4446-8318-F757141CBB8F}" destId="{44788F2E-BEB8-49AF-B8D7-16ABADE9CA05}" srcOrd="0" destOrd="0" presId="urn:microsoft.com/office/officeart/2005/8/layout/vList2"/>
    <dgm:cxn modelId="{BF3302DF-2006-4E21-A5F4-7F05626066ED}" type="presParOf" srcId="{44788F2E-BEB8-49AF-B8D7-16ABADE9CA05}" destId="{9AEED640-01DE-472F-AF39-13569CE4E813}" srcOrd="0" destOrd="0" presId="urn:microsoft.com/office/officeart/2005/8/layout/vList2"/>
    <dgm:cxn modelId="{4A18C2C1-C652-4F06-9873-CAC3EA93CB96}" type="presParOf" srcId="{44788F2E-BEB8-49AF-B8D7-16ABADE9CA05}" destId="{D5CCE53B-8410-4BAD-B253-768267E2777F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F3A53B48-DF2D-4FA0-935E-0920A27902D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B6E92AE3-9CB9-453B-9C2F-65AAE8D3ABD7}">
      <dgm:prSet phldrT="[Texto]"/>
      <dgm:spPr/>
      <dgm:t>
        <a:bodyPr/>
        <a:lstStyle/>
        <a:p>
          <a:r>
            <a:rPr lang="es-AR" altLang="es-AR"/>
            <a:t>Dispersión doble: </a:t>
          </a:r>
          <a:endParaRPr lang="es-AR" dirty="0"/>
        </a:p>
      </dgm:t>
    </dgm:pt>
    <dgm:pt modelId="{86048E0C-AAD9-41A7-9C5C-DF1359813A04}" type="parTrans" cxnId="{4A8108BA-7BA6-4735-A0DD-3C827D513214}">
      <dgm:prSet/>
      <dgm:spPr/>
      <dgm:t>
        <a:bodyPr/>
        <a:lstStyle/>
        <a:p>
          <a:endParaRPr lang="es-AR"/>
        </a:p>
      </dgm:t>
    </dgm:pt>
    <dgm:pt modelId="{9F27636E-5BF5-4109-93AB-151873B75B5D}" type="sibTrans" cxnId="{4A8108BA-7BA6-4735-A0DD-3C827D513214}">
      <dgm:prSet/>
      <dgm:spPr/>
      <dgm:t>
        <a:bodyPr/>
        <a:lstStyle/>
        <a:p>
          <a:endParaRPr lang="es-AR"/>
        </a:p>
      </dgm:t>
    </dgm:pt>
    <dgm:pt modelId="{C34ECD78-794C-49EF-8D92-7342AB89ED3D}">
      <dgm:prSet/>
      <dgm:spPr/>
      <dgm:t>
        <a:bodyPr/>
        <a:lstStyle/>
        <a:p>
          <a:r>
            <a:rPr lang="es-AR" altLang="es-AR"/>
            <a:t>saturación tiende a agrupar en zonas contiguas, búsquedas largas cuando la densidad tiende a uno</a:t>
          </a:r>
          <a:endParaRPr lang="es-AR" altLang="es-AR" dirty="0"/>
        </a:p>
      </dgm:t>
    </dgm:pt>
    <dgm:pt modelId="{4541FF84-5BCC-4D76-8C98-94E37008887C}" type="parTrans" cxnId="{60E25B35-C582-44C1-AC99-C60E1154F23C}">
      <dgm:prSet/>
      <dgm:spPr/>
      <dgm:t>
        <a:bodyPr/>
        <a:lstStyle/>
        <a:p>
          <a:endParaRPr lang="es-AR"/>
        </a:p>
      </dgm:t>
    </dgm:pt>
    <dgm:pt modelId="{19813826-466B-45D9-9534-FD94DF7D8AA5}" type="sibTrans" cxnId="{60E25B35-C582-44C1-AC99-C60E1154F23C}">
      <dgm:prSet/>
      <dgm:spPr/>
      <dgm:t>
        <a:bodyPr/>
        <a:lstStyle/>
        <a:p>
          <a:endParaRPr lang="es-AR"/>
        </a:p>
      </dgm:t>
    </dgm:pt>
    <dgm:pt modelId="{191474A7-3D35-4F17-8895-08FCCBD32DF7}">
      <dgm:prSet/>
      <dgm:spPr/>
      <dgm:t>
        <a:bodyPr/>
        <a:lstStyle/>
        <a:p>
          <a:r>
            <a:rPr lang="es-AR" altLang="es-AR" dirty="0"/>
            <a:t>Solución almacenar los registros de </a:t>
          </a:r>
          <a:r>
            <a:rPr lang="es-AR" altLang="es-AR" dirty="0" err="1"/>
            <a:t>overflow</a:t>
          </a:r>
          <a:r>
            <a:rPr lang="es-AR" altLang="es-AR" dirty="0"/>
            <a:t> en zonas no relacionadas.</a:t>
          </a:r>
        </a:p>
      </dgm:t>
    </dgm:pt>
    <dgm:pt modelId="{5E25BED4-F130-4010-9468-2C76D7EE1B78}" type="parTrans" cxnId="{C3FB383D-2DA2-4E2A-87F1-7B508D066BAD}">
      <dgm:prSet/>
      <dgm:spPr/>
      <dgm:t>
        <a:bodyPr/>
        <a:lstStyle/>
        <a:p>
          <a:endParaRPr lang="es-AR"/>
        </a:p>
      </dgm:t>
    </dgm:pt>
    <dgm:pt modelId="{B3116A09-0FA2-4145-A220-B2552696CC90}" type="sibTrans" cxnId="{C3FB383D-2DA2-4E2A-87F1-7B508D066BAD}">
      <dgm:prSet/>
      <dgm:spPr/>
      <dgm:t>
        <a:bodyPr/>
        <a:lstStyle/>
        <a:p>
          <a:endParaRPr lang="es-AR"/>
        </a:p>
      </dgm:t>
    </dgm:pt>
    <dgm:pt modelId="{91F31522-3590-4E92-98F1-DE8BB411C5D1}">
      <dgm:prSet/>
      <dgm:spPr/>
      <dgm:t>
        <a:bodyPr/>
        <a:lstStyle/>
        <a:p>
          <a:r>
            <a:rPr lang="es-AR" altLang="es-AR" dirty="0"/>
            <a:t>esquema con el cual se resuelven </a:t>
          </a:r>
          <a:r>
            <a:rPr lang="es-AR" altLang="es-AR" dirty="0" err="1"/>
            <a:t>overflows</a:t>
          </a:r>
          <a:r>
            <a:rPr lang="es-AR" altLang="es-AR" dirty="0"/>
            <a:t> aplicando una segunda función a la llave para producir un Nº C, el cual se suma a la dirección original tantas veces como sea necesario hasta encontrar una dirección con espacio. </a:t>
          </a:r>
        </a:p>
      </dgm:t>
    </dgm:pt>
    <dgm:pt modelId="{F86CD3CB-9597-4D1F-9221-F770DD05775D}" type="parTrans" cxnId="{92FD1348-D41F-4A36-8362-0AB787819C0D}">
      <dgm:prSet/>
      <dgm:spPr/>
    </dgm:pt>
    <dgm:pt modelId="{7E7FF76A-3E0E-499B-B270-A876A5AA998A}" type="sibTrans" cxnId="{92FD1348-D41F-4A36-8362-0AB787819C0D}">
      <dgm:prSet/>
      <dgm:spPr/>
    </dgm:pt>
    <dgm:pt modelId="{456E8981-C4F5-434A-A693-CC8A910F4A78}" type="pres">
      <dgm:prSet presAssocID="{F3A53B48-DF2D-4FA0-935E-0920A27902D1}" presName="linear" presStyleCnt="0">
        <dgm:presLayoutVars>
          <dgm:animLvl val="lvl"/>
          <dgm:resizeHandles val="exact"/>
        </dgm:presLayoutVars>
      </dgm:prSet>
      <dgm:spPr/>
    </dgm:pt>
    <dgm:pt modelId="{A1B566B7-B16F-49B0-8A4A-93C12F142918}" type="pres">
      <dgm:prSet presAssocID="{B6E92AE3-9CB9-453B-9C2F-65AAE8D3ABD7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304FF129-29D2-43A9-9224-A98DFC3FA967}" type="pres">
      <dgm:prSet presAssocID="{B6E92AE3-9CB9-453B-9C2F-65AAE8D3ABD7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60E25B35-C582-44C1-AC99-C60E1154F23C}" srcId="{B6E92AE3-9CB9-453B-9C2F-65AAE8D3ABD7}" destId="{C34ECD78-794C-49EF-8D92-7342AB89ED3D}" srcOrd="0" destOrd="0" parTransId="{4541FF84-5BCC-4D76-8C98-94E37008887C}" sibTransId="{19813826-466B-45D9-9534-FD94DF7D8AA5}"/>
    <dgm:cxn modelId="{22BFA73A-5536-44A9-9BBC-3D6A269826AE}" type="presOf" srcId="{F3A53B48-DF2D-4FA0-935E-0920A27902D1}" destId="{456E8981-C4F5-434A-A693-CC8A910F4A78}" srcOrd="0" destOrd="0" presId="urn:microsoft.com/office/officeart/2005/8/layout/vList2"/>
    <dgm:cxn modelId="{C3FB383D-2DA2-4E2A-87F1-7B508D066BAD}" srcId="{B6E92AE3-9CB9-453B-9C2F-65AAE8D3ABD7}" destId="{191474A7-3D35-4F17-8895-08FCCBD32DF7}" srcOrd="1" destOrd="0" parTransId="{5E25BED4-F130-4010-9468-2C76D7EE1B78}" sibTransId="{B3116A09-0FA2-4145-A220-B2552696CC90}"/>
    <dgm:cxn modelId="{92FD1348-D41F-4A36-8362-0AB787819C0D}" srcId="{B6E92AE3-9CB9-453B-9C2F-65AAE8D3ABD7}" destId="{91F31522-3590-4E92-98F1-DE8BB411C5D1}" srcOrd="2" destOrd="0" parTransId="{F86CD3CB-9597-4D1F-9221-F770DD05775D}" sibTransId="{7E7FF76A-3E0E-499B-B270-A876A5AA998A}"/>
    <dgm:cxn modelId="{A17E7968-49F6-4E85-97E0-859929311A79}" type="presOf" srcId="{191474A7-3D35-4F17-8895-08FCCBD32DF7}" destId="{304FF129-29D2-43A9-9224-A98DFC3FA967}" srcOrd="0" destOrd="1" presId="urn:microsoft.com/office/officeart/2005/8/layout/vList2"/>
    <dgm:cxn modelId="{1B5C444E-FD4B-48B0-B2C7-0C8EE7799336}" type="presOf" srcId="{B6E92AE3-9CB9-453B-9C2F-65AAE8D3ABD7}" destId="{A1B566B7-B16F-49B0-8A4A-93C12F142918}" srcOrd="0" destOrd="0" presId="urn:microsoft.com/office/officeart/2005/8/layout/vList2"/>
    <dgm:cxn modelId="{CE3AEC8D-43A1-4BF3-A60B-4E218F8EDD68}" type="presOf" srcId="{91F31522-3590-4E92-98F1-DE8BB411C5D1}" destId="{304FF129-29D2-43A9-9224-A98DFC3FA967}" srcOrd="0" destOrd="2" presId="urn:microsoft.com/office/officeart/2005/8/layout/vList2"/>
    <dgm:cxn modelId="{4A8108BA-7BA6-4735-A0DD-3C827D513214}" srcId="{F3A53B48-DF2D-4FA0-935E-0920A27902D1}" destId="{B6E92AE3-9CB9-453B-9C2F-65AAE8D3ABD7}" srcOrd="0" destOrd="0" parTransId="{86048E0C-AAD9-41A7-9C5C-DF1359813A04}" sibTransId="{9F27636E-5BF5-4109-93AB-151873B75B5D}"/>
    <dgm:cxn modelId="{7622B7BB-E77E-46BB-8AE0-46366D591D9A}" type="presOf" srcId="{C34ECD78-794C-49EF-8D92-7342AB89ED3D}" destId="{304FF129-29D2-43A9-9224-A98DFC3FA967}" srcOrd="0" destOrd="0" presId="urn:microsoft.com/office/officeart/2005/8/layout/vList2"/>
    <dgm:cxn modelId="{BFBDB995-45F2-49DF-9101-77A99387E8A8}" type="presParOf" srcId="{456E8981-C4F5-434A-A693-CC8A910F4A78}" destId="{A1B566B7-B16F-49B0-8A4A-93C12F142918}" srcOrd="0" destOrd="0" presId="urn:microsoft.com/office/officeart/2005/8/layout/vList2"/>
    <dgm:cxn modelId="{AF800937-64CC-4EE1-9CB5-51C202F1C116}" type="presParOf" srcId="{456E8981-C4F5-434A-A693-CC8A910F4A78}" destId="{304FF129-29D2-43A9-9224-A98DFC3FA967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F4BF8DD-499F-49A7-96FD-9F896A1DFFD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7E66D94F-E807-410B-937D-BBF9B336C7EE}">
      <dgm:prSet phldrT="[Texto]"/>
      <dgm:spPr/>
      <dgm:t>
        <a:bodyPr/>
        <a:lstStyle/>
        <a:p>
          <a:r>
            <a:rPr lang="es-ES" altLang="es-AR"/>
            <a:t>Encadenamiento en áreas separadas:</a:t>
          </a:r>
          <a:endParaRPr lang="es-AR"/>
        </a:p>
      </dgm:t>
    </dgm:pt>
    <dgm:pt modelId="{44336FCB-2D85-491E-B012-A56339389E28}" type="parTrans" cxnId="{579A2609-555F-49BB-B8DA-55C85C0B6CE0}">
      <dgm:prSet/>
      <dgm:spPr/>
      <dgm:t>
        <a:bodyPr/>
        <a:lstStyle/>
        <a:p>
          <a:endParaRPr lang="es-AR"/>
        </a:p>
      </dgm:t>
    </dgm:pt>
    <dgm:pt modelId="{F56F15C6-7F7A-497B-A0F2-4806BBA9E051}" type="sibTrans" cxnId="{579A2609-555F-49BB-B8DA-55C85C0B6CE0}">
      <dgm:prSet/>
      <dgm:spPr/>
      <dgm:t>
        <a:bodyPr/>
        <a:lstStyle/>
        <a:p>
          <a:endParaRPr lang="es-AR"/>
        </a:p>
      </dgm:t>
    </dgm:pt>
    <dgm:pt modelId="{9C0D66D9-CB8C-4C31-8AFC-1180224AF915}">
      <dgm:prSet/>
      <dgm:spPr/>
      <dgm:t>
        <a:bodyPr/>
        <a:lstStyle/>
        <a:p>
          <a:r>
            <a:rPr lang="es-ES" altLang="es-AR" dirty="0"/>
            <a:t>No utiliza nodos de direcciones para los </a:t>
          </a:r>
          <a:r>
            <a:rPr lang="es-ES" altLang="es-AR" dirty="0" err="1"/>
            <a:t>overflow</a:t>
          </a:r>
          <a:r>
            <a:rPr lang="es-ES" altLang="es-AR" dirty="0"/>
            <a:t>, estos van a nodos especiales</a:t>
          </a:r>
        </a:p>
      </dgm:t>
    </dgm:pt>
    <dgm:pt modelId="{5B602FA2-D094-4784-9FDE-BC9BA83D8B7F}" type="parTrans" cxnId="{32FC38E9-9A04-4FD8-B462-49807327AE2D}">
      <dgm:prSet/>
      <dgm:spPr/>
      <dgm:t>
        <a:bodyPr/>
        <a:lstStyle/>
        <a:p>
          <a:endParaRPr lang="es-AR"/>
        </a:p>
      </dgm:t>
    </dgm:pt>
    <dgm:pt modelId="{BA12ABEC-13E0-48D7-8901-02E87CB03E20}" type="sibTrans" cxnId="{32FC38E9-9A04-4FD8-B462-49807327AE2D}">
      <dgm:prSet/>
      <dgm:spPr/>
      <dgm:t>
        <a:bodyPr/>
        <a:lstStyle/>
        <a:p>
          <a:endParaRPr lang="es-AR"/>
        </a:p>
      </dgm:t>
    </dgm:pt>
    <dgm:pt modelId="{4A381737-1393-40CE-8A30-08C0828FF8CC}">
      <dgm:prSet/>
      <dgm:spPr/>
      <dgm:t>
        <a:bodyPr/>
        <a:lstStyle/>
        <a:p>
          <a:r>
            <a:rPr lang="es-ES" altLang="es-AR"/>
            <a:t>Ejemplo:</a:t>
          </a:r>
          <a:endParaRPr lang="es-ES" altLang="es-AR" dirty="0"/>
        </a:p>
      </dgm:t>
    </dgm:pt>
    <dgm:pt modelId="{805EBE9B-3CD2-4853-A37A-0E0CF18F8267}" type="parTrans" cxnId="{2378DDF5-93B8-47FF-8F9A-3A4D4F162B62}">
      <dgm:prSet/>
      <dgm:spPr/>
      <dgm:t>
        <a:bodyPr/>
        <a:lstStyle/>
        <a:p>
          <a:endParaRPr lang="es-AR"/>
        </a:p>
      </dgm:t>
    </dgm:pt>
    <dgm:pt modelId="{86314529-6106-4046-803F-701D46D5D926}" type="sibTrans" cxnId="{2378DDF5-93B8-47FF-8F9A-3A4D4F162B62}">
      <dgm:prSet/>
      <dgm:spPr/>
      <dgm:t>
        <a:bodyPr/>
        <a:lstStyle/>
        <a:p>
          <a:endParaRPr lang="es-AR"/>
        </a:p>
      </dgm:t>
    </dgm:pt>
    <dgm:pt modelId="{CAA2F163-1142-4EDF-BCB3-4920467159F6}">
      <dgm:prSet/>
      <dgm:spPr/>
      <dgm:t>
        <a:bodyPr/>
        <a:lstStyle/>
        <a:p>
          <a:r>
            <a:rPr lang="es-ES" altLang="es-AR"/>
            <a:t>Se mejora el tratamiento de inserciones o eliminaciones. Empeora el TAP.</a:t>
          </a:r>
          <a:endParaRPr lang="es-ES" altLang="es-AR" dirty="0"/>
        </a:p>
      </dgm:t>
    </dgm:pt>
    <dgm:pt modelId="{1F1FF639-1DC3-4E42-B16B-71CC6D73B57C}" type="parTrans" cxnId="{46C1B09D-F86A-4B53-9865-217139BFF291}">
      <dgm:prSet/>
      <dgm:spPr/>
      <dgm:t>
        <a:bodyPr/>
        <a:lstStyle/>
        <a:p>
          <a:endParaRPr lang="es-AR"/>
        </a:p>
      </dgm:t>
    </dgm:pt>
    <dgm:pt modelId="{1B84A51A-8058-4390-92C9-64B33B8F785A}" type="sibTrans" cxnId="{46C1B09D-F86A-4B53-9865-217139BFF291}">
      <dgm:prSet/>
      <dgm:spPr/>
      <dgm:t>
        <a:bodyPr/>
        <a:lstStyle/>
        <a:p>
          <a:endParaRPr lang="es-AR"/>
        </a:p>
      </dgm:t>
    </dgm:pt>
    <dgm:pt modelId="{F5B40D04-15B6-45C6-9796-538727422884}">
      <dgm:prSet/>
      <dgm:spPr/>
      <dgm:t>
        <a:bodyPr/>
        <a:lstStyle/>
        <a:p>
          <a:r>
            <a:rPr lang="es-ES" altLang="es-AR"/>
            <a:t>Ubicación del desborde</a:t>
          </a:r>
          <a:endParaRPr lang="es-ES" altLang="es-AR" dirty="0"/>
        </a:p>
      </dgm:t>
    </dgm:pt>
    <dgm:pt modelId="{06A2C03D-70DE-4990-81C5-59522E0090D8}" type="parTrans" cxnId="{BA10EE41-5FED-4151-98C4-23EB6A92B795}">
      <dgm:prSet/>
      <dgm:spPr/>
      <dgm:t>
        <a:bodyPr/>
        <a:lstStyle/>
        <a:p>
          <a:endParaRPr lang="es-AR"/>
        </a:p>
      </dgm:t>
    </dgm:pt>
    <dgm:pt modelId="{5672798A-30A7-429E-8ED5-88F1A3AAC137}" type="sibTrans" cxnId="{BA10EE41-5FED-4151-98C4-23EB6A92B795}">
      <dgm:prSet/>
      <dgm:spPr/>
      <dgm:t>
        <a:bodyPr/>
        <a:lstStyle/>
        <a:p>
          <a:endParaRPr lang="es-AR"/>
        </a:p>
      </dgm:t>
    </dgm:pt>
    <dgm:pt modelId="{A426C6CC-A646-4064-935F-83B8EF30D779}">
      <dgm:prSet/>
      <dgm:spPr/>
      <dgm:t>
        <a:bodyPr/>
        <a:lstStyle/>
        <a:p>
          <a:r>
            <a:rPr lang="es-ES" altLang="es-AR"/>
            <a:t>A intervalos regulares entre direcciones asignadas</a:t>
          </a:r>
          <a:endParaRPr lang="es-ES" altLang="es-AR" dirty="0"/>
        </a:p>
      </dgm:t>
    </dgm:pt>
    <dgm:pt modelId="{FE1A409E-E0BF-4DF5-B740-2357C3563A22}" type="parTrans" cxnId="{EC0E6527-15D2-4F67-945E-1A6B6C0E9A36}">
      <dgm:prSet/>
      <dgm:spPr/>
      <dgm:t>
        <a:bodyPr/>
        <a:lstStyle/>
        <a:p>
          <a:endParaRPr lang="es-AR"/>
        </a:p>
      </dgm:t>
    </dgm:pt>
    <dgm:pt modelId="{6EB4DAA3-3998-47AD-B8A9-EDADF44F4DF4}" type="sibTrans" cxnId="{EC0E6527-15D2-4F67-945E-1A6B6C0E9A36}">
      <dgm:prSet/>
      <dgm:spPr/>
      <dgm:t>
        <a:bodyPr/>
        <a:lstStyle/>
        <a:p>
          <a:endParaRPr lang="es-AR"/>
        </a:p>
      </dgm:t>
    </dgm:pt>
    <dgm:pt modelId="{8D05352F-6698-4AAE-804A-59FB372B37C1}">
      <dgm:prSet/>
      <dgm:spPr/>
      <dgm:t>
        <a:bodyPr/>
        <a:lstStyle/>
        <a:p>
          <a:r>
            <a:rPr lang="es-ES" altLang="es-AR"/>
            <a:t>Cilindros de desborde</a:t>
          </a:r>
          <a:endParaRPr lang="es-ES" altLang="es-AR" dirty="0"/>
        </a:p>
      </dgm:t>
    </dgm:pt>
    <dgm:pt modelId="{0BB7AB5C-52EA-4EEC-87C2-A5B82E3CB600}" type="parTrans" cxnId="{754D8167-6736-4E57-9F1A-20795A9F6CE6}">
      <dgm:prSet/>
      <dgm:spPr/>
      <dgm:t>
        <a:bodyPr/>
        <a:lstStyle/>
        <a:p>
          <a:endParaRPr lang="es-AR"/>
        </a:p>
      </dgm:t>
    </dgm:pt>
    <dgm:pt modelId="{D360E3CE-E28D-40E9-B502-554A3F6204B1}" type="sibTrans" cxnId="{754D8167-6736-4E57-9F1A-20795A9F6CE6}">
      <dgm:prSet/>
      <dgm:spPr/>
      <dgm:t>
        <a:bodyPr/>
        <a:lstStyle/>
        <a:p>
          <a:endParaRPr lang="es-AR"/>
        </a:p>
      </dgm:t>
    </dgm:pt>
    <dgm:pt modelId="{DC9E9349-5EC7-4AF6-9783-4BE43906A634}" type="pres">
      <dgm:prSet presAssocID="{0F4BF8DD-499F-49A7-96FD-9F896A1DFFDF}" presName="linear" presStyleCnt="0">
        <dgm:presLayoutVars>
          <dgm:animLvl val="lvl"/>
          <dgm:resizeHandles val="exact"/>
        </dgm:presLayoutVars>
      </dgm:prSet>
      <dgm:spPr/>
    </dgm:pt>
    <dgm:pt modelId="{508EEF25-A5A9-4AC8-B884-DEA528683598}" type="pres">
      <dgm:prSet presAssocID="{7E66D94F-E807-410B-937D-BBF9B336C7EE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371512AB-2C4A-4D14-BFF5-F7792B500AFB}" type="pres">
      <dgm:prSet presAssocID="{7E66D94F-E807-410B-937D-BBF9B336C7EE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579A2609-555F-49BB-B8DA-55C85C0B6CE0}" srcId="{0F4BF8DD-499F-49A7-96FD-9F896A1DFFDF}" destId="{7E66D94F-E807-410B-937D-BBF9B336C7EE}" srcOrd="0" destOrd="0" parTransId="{44336FCB-2D85-491E-B012-A56339389E28}" sibTransId="{F56F15C6-7F7A-497B-A0F2-4806BBA9E051}"/>
    <dgm:cxn modelId="{EC0E6527-15D2-4F67-945E-1A6B6C0E9A36}" srcId="{F5B40D04-15B6-45C6-9796-538727422884}" destId="{A426C6CC-A646-4064-935F-83B8EF30D779}" srcOrd="0" destOrd="0" parTransId="{FE1A409E-E0BF-4DF5-B740-2357C3563A22}" sibTransId="{6EB4DAA3-3998-47AD-B8A9-EDADF44F4DF4}"/>
    <dgm:cxn modelId="{269F9940-7504-4585-A1A3-31AE8D2F5BC6}" type="presOf" srcId="{A426C6CC-A646-4064-935F-83B8EF30D779}" destId="{371512AB-2C4A-4D14-BFF5-F7792B500AFB}" srcOrd="0" destOrd="4" presId="urn:microsoft.com/office/officeart/2005/8/layout/vList2"/>
    <dgm:cxn modelId="{BA10EE41-5FED-4151-98C4-23EB6A92B795}" srcId="{7E66D94F-E807-410B-937D-BBF9B336C7EE}" destId="{F5B40D04-15B6-45C6-9796-538727422884}" srcOrd="3" destOrd="0" parTransId="{06A2C03D-70DE-4990-81C5-59522E0090D8}" sibTransId="{5672798A-30A7-429E-8ED5-88F1A3AAC137}"/>
    <dgm:cxn modelId="{754D8167-6736-4E57-9F1A-20795A9F6CE6}" srcId="{F5B40D04-15B6-45C6-9796-538727422884}" destId="{8D05352F-6698-4AAE-804A-59FB372B37C1}" srcOrd="1" destOrd="0" parTransId="{0BB7AB5C-52EA-4EEC-87C2-A5B82E3CB600}" sibTransId="{D360E3CE-E28D-40E9-B502-554A3F6204B1}"/>
    <dgm:cxn modelId="{1634F875-F91F-4638-9685-6A7E591242E2}" type="presOf" srcId="{9C0D66D9-CB8C-4C31-8AFC-1180224AF915}" destId="{371512AB-2C4A-4D14-BFF5-F7792B500AFB}" srcOrd="0" destOrd="0" presId="urn:microsoft.com/office/officeart/2005/8/layout/vList2"/>
    <dgm:cxn modelId="{FE592381-55A2-42A6-B3EF-3D3720B1AB6E}" type="presOf" srcId="{0F4BF8DD-499F-49A7-96FD-9F896A1DFFDF}" destId="{DC9E9349-5EC7-4AF6-9783-4BE43906A634}" srcOrd="0" destOrd="0" presId="urn:microsoft.com/office/officeart/2005/8/layout/vList2"/>
    <dgm:cxn modelId="{908DE581-7603-45C8-85AF-635E320AB019}" type="presOf" srcId="{CAA2F163-1142-4EDF-BCB3-4920467159F6}" destId="{371512AB-2C4A-4D14-BFF5-F7792B500AFB}" srcOrd="0" destOrd="2" presId="urn:microsoft.com/office/officeart/2005/8/layout/vList2"/>
    <dgm:cxn modelId="{C972AA85-F517-4A79-A898-DEF7F25C4AB6}" type="presOf" srcId="{4A381737-1393-40CE-8A30-08C0828FF8CC}" destId="{371512AB-2C4A-4D14-BFF5-F7792B500AFB}" srcOrd="0" destOrd="1" presId="urn:microsoft.com/office/officeart/2005/8/layout/vList2"/>
    <dgm:cxn modelId="{46C1B09D-F86A-4B53-9865-217139BFF291}" srcId="{7E66D94F-E807-410B-937D-BBF9B336C7EE}" destId="{CAA2F163-1142-4EDF-BCB3-4920467159F6}" srcOrd="2" destOrd="0" parTransId="{1F1FF639-1DC3-4E42-B16B-71CC6D73B57C}" sibTransId="{1B84A51A-8058-4390-92C9-64B33B8F785A}"/>
    <dgm:cxn modelId="{FE42B5B2-AEB2-4323-8F0A-07EBC85C2BFF}" type="presOf" srcId="{7E66D94F-E807-410B-937D-BBF9B336C7EE}" destId="{508EEF25-A5A9-4AC8-B884-DEA528683598}" srcOrd="0" destOrd="0" presId="urn:microsoft.com/office/officeart/2005/8/layout/vList2"/>
    <dgm:cxn modelId="{01C576C7-12CC-444C-98E1-63E97C97291C}" type="presOf" srcId="{F5B40D04-15B6-45C6-9796-538727422884}" destId="{371512AB-2C4A-4D14-BFF5-F7792B500AFB}" srcOrd="0" destOrd="3" presId="urn:microsoft.com/office/officeart/2005/8/layout/vList2"/>
    <dgm:cxn modelId="{32FC38E9-9A04-4FD8-B462-49807327AE2D}" srcId="{7E66D94F-E807-410B-937D-BBF9B336C7EE}" destId="{9C0D66D9-CB8C-4C31-8AFC-1180224AF915}" srcOrd="0" destOrd="0" parTransId="{5B602FA2-D094-4784-9FDE-BC9BA83D8B7F}" sibTransId="{BA12ABEC-13E0-48D7-8901-02E87CB03E20}"/>
    <dgm:cxn modelId="{0DD93FF4-AE91-43E7-A1E2-7702133C93C5}" type="presOf" srcId="{8D05352F-6698-4AAE-804A-59FB372B37C1}" destId="{371512AB-2C4A-4D14-BFF5-F7792B500AFB}" srcOrd="0" destOrd="5" presId="urn:microsoft.com/office/officeart/2005/8/layout/vList2"/>
    <dgm:cxn modelId="{2378DDF5-93B8-47FF-8F9A-3A4D4F162B62}" srcId="{7E66D94F-E807-410B-937D-BBF9B336C7EE}" destId="{4A381737-1393-40CE-8A30-08C0828FF8CC}" srcOrd="1" destOrd="0" parTransId="{805EBE9B-3CD2-4853-A37A-0E0CF18F8267}" sibTransId="{86314529-6106-4046-803F-701D46D5D926}"/>
    <dgm:cxn modelId="{FA9F858B-44A4-49E1-94FF-56559864A3B0}" type="presParOf" srcId="{DC9E9349-5EC7-4AF6-9783-4BE43906A634}" destId="{508EEF25-A5A9-4AC8-B884-DEA528683598}" srcOrd="0" destOrd="0" presId="urn:microsoft.com/office/officeart/2005/8/layout/vList2"/>
    <dgm:cxn modelId="{EEF7E39E-5142-4053-A1B6-0839A6ECB46B}" type="presParOf" srcId="{DC9E9349-5EC7-4AF6-9783-4BE43906A634}" destId="{371512AB-2C4A-4D14-BFF5-F7792B500AFB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02ACD7-DC03-4EB4-AC6D-D90CEC355C8B}">
      <dsp:nvSpPr>
        <dsp:cNvPr id="0" name=""/>
        <dsp:cNvSpPr/>
      </dsp:nvSpPr>
      <dsp:spPr>
        <a:xfrm>
          <a:off x="0" y="518582"/>
          <a:ext cx="8205452" cy="1034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600" kern="1200" dirty="0"/>
            <a:t>En general la secuencia de R llaves, que I caigan en un nodo es la probabilidad</a:t>
          </a:r>
          <a:endParaRPr lang="es-AR" sz="2600" kern="1200" dirty="0"/>
        </a:p>
      </dsp:txBody>
      <dsp:txXfrm>
        <a:off x="50489" y="569071"/>
        <a:ext cx="8104474" cy="933302"/>
      </dsp:txXfrm>
    </dsp:sp>
    <dsp:sp modelId="{B57E66BB-F0E8-409F-A810-FB9B6D9BBAF4}">
      <dsp:nvSpPr>
        <dsp:cNvPr id="0" name=""/>
        <dsp:cNvSpPr/>
      </dsp:nvSpPr>
      <dsp:spPr>
        <a:xfrm>
          <a:off x="0" y="1631641"/>
          <a:ext cx="8205452" cy="1034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600" kern="1200" dirty="0"/>
            <a:t>Cuantas formas de combinar esta probabilidad hay (R tomadas de a I combinaciones)</a:t>
          </a:r>
        </a:p>
      </dsp:txBody>
      <dsp:txXfrm>
        <a:off x="50489" y="1682130"/>
        <a:ext cx="8104474" cy="933302"/>
      </dsp:txXfrm>
    </dsp:sp>
    <dsp:sp modelId="{20E79CA3-E725-4411-8FCE-A214AA4EA419}">
      <dsp:nvSpPr>
        <dsp:cNvPr id="0" name=""/>
        <dsp:cNvSpPr/>
      </dsp:nvSpPr>
      <dsp:spPr>
        <a:xfrm>
          <a:off x="0" y="2740802"/>
          <a:ext cx="8205452" cy="1034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600" kern="1200" dirty="0"/>
            <a:t>Función de </a:t>
          </a:r>
          <a:r>
            <a:rPr lang="es-AR" altLang="es-AR" sz="2600" kern="1200" dirty="0" err="1"/>
            <a:t>Poisson</a:t>
          </a:r>
          <a:r>
            <a:rPr lang="es-AR" altLang="es-AR" sz="2600" kern="1200" dirty="0">
              <a:sym typeface="Wingdings" panose="05000000000000000000" pitchFamily="2" charset="2"/>
            </a:rPr>
            <a:t>: (probabilidad que un nodo tenga I elementos) R,N,I con la definición ya vista</a:t>
          </a:r>
          <a:endParaRPr lang="es-AR" altLang="es-AR" sz="2600" kern="1200" dirty="0"/>
        </a:p>
      </dsp:txBody>
      <dsp:txXfrm>
        <a:off x="50489" y="2791291"/>
        <a:ext cx="8104474" cy="933302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23E0B9-4E37-4BF7-9284-826416950D7C}">
      <dsp:nvSpPr>
        <dsp:cNvPr id="0" name=""/>
        <dsp:cNvSpPr/>
      </dsp:nvSpPr>
      <dsp:spPr>
        <a:xfrm>
          <a:off x="0" y="216024"/>
          <a:ext cx="8915400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2600" kern="1200" dirty="0"/>
            <a:t>Hash con espacio de direccionamiento estático</a:t>
          </a:r>
          <a:endParaRPr lang="es-AR" sz="2600" kern="1200" dirty="0"/>
        </a:p>
      </dsp:txBody>
      <dsp:txXfrm>
        <a:off x="30442" y="246466"/>
        <a:ext cx="8854516" cy="562726"/>
      </dsp:txXfrm>
    </dsp:sp>
    <dsp:sp modelId="{7230BCFD-BC2E-49EC-B735-0E1D2B967250}">
      <dsp:nvSpPr>
        <dsp:cNvPr id="0" name=""/>
        <dsp:cNvSpPr/>
      </dsp:nvSpPr>
      <dsp:spPr>
        <a:xfrm>
          <a:off x="0" y="839634"/>
          <a:ext cx="8915400" cy="1399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000" kern="1200" dirty="0"/>
            <a:t>Necesita un número de direcciones fijas, virtualmente imposible</a:t>
          </a:r>
          <a:endParaRPr lang="es-AR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000" kern="1200" dirty="0"/>
            <a:t>Cuando el archivo se llena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000" kern="1200" dirty="0"/>
            <a:t>Saturación excesiva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000" kern="1200" dirty="0" err="1"/>
            <a:t>Redispersar</a:t>
          </a:r>
          <a:r>
            <a:rPr lang="es-ES" altLang="es-AR" sz="2000" kern="1200" dirty="0"/>
            <a:t>, nueva función, muchos cambios</a:t>
          </a:r>
        </a:p>
      </dsp:txBody>
      <dsp:txXfrm>
        <a:off x="0" y="839634"/>
        <a:ext cx="8915400" cy="1399320"/>
      </dsp:txXfrm>
    </dsp:sp>
    <dsp:sp modelId="{9A2FB9CA-3CBC-482F-B582-B17D881C3817}">
      <dsp:nvSpPr>
        <dsp:cNvPr id="0" name=""/>
        <dsp:cNvSpPr/>
      </dsp:nvSpPr>
      <dsp:spPr>
        <a:xfrm>
          <a:off x="0" y="2238954"/>
          <a:ext cx="8915400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2600" kern="1200" dirty="0"/>
            <a:t>Solución </a:t>
          </a:r>
          <a:r>
            <a:rPr lang="es-ES" altLang="es-AR" sz="2600" kern="1200" dirty="0">
              <a:sym typeface="Wingdings" panose="05000000000000000000" pitchFamily="2" charset="2"/>
            </a:rPr>
            <a:t> espacio de direccionamiento dinámico</a:t>
          </a:r>
          <a:endParaRPr lang="es-ES" altLang="es-AR" sz="2600" kern="1200" dirty="0"/>
        </a:p>
      </dsp:txBody>
      <dsp:txXfrm>
        <a:off x="30442" y="2269396"/>
        <a:ext cx="8854516" cy="562726"/>
      </dsp:txXfrm>
    </dsp:sp>
    <dsp:sp modelId="{7FD37658-0F06-43A7-8F1B-A91459A1BFE4}">
      <dsp:nvSpPr>
        <dsp:cNvPr id="0" name=""/>
        <dsp:cNvSpPr/>
      </dsp:nvSpPr>
      <dsp:spPr>
        <a:xfrm>
          <a:off x="0" y="2862565"/>
          <a:ext cx="8915400" cy="699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000" kern="1200"/>
            <a:t>Reorganizar tablas sin mover muchos registros</a:t>
          </a:r>
          <a:endParaRPr lang="es-ES" altLang="es-AR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000" kern="1200"/>
            <a:t>Técnicas que asumen bloques físicos, pueden utilizarse o liberarse.</a:t>
          </a:r>
          <a:endParaRPr lang="es-ES" altLang="es-AR" sz="2000" kern="1200" dirty="0"/>
        </a:p>
      </dsp:txBody>
      <dsp:txXfrm>
        <a:off x="0" y="2862565"/>
        <a:ext cx="8915400" cy="69966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D3A47E-24D1-4338-BAFD-9BCDC28BDC55}">
      <dsp:nvSpPr>
        <dsp:cNvPr id="0" name=""/>
        <dsp:cNvSpPr/>
      </dsp:nvSpPr>
      <dsp:spPr>
        <a:xfrm>
          <a:off x="0" y="25929"/>
          <a:ext cx="8915400" cy="50457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2100" kern="1200"/>
            <a:t>Varias posibilidades</a:t>
          </a:r>
          <a:endParaRPr lang="es-AR" sz="2100" kern="1200" dirty="0"/>
        </a:p>
      </dsp:txBody>
      <dsp:txXfrm>
        <a:off x="24631" y="50560"/>
        <a:ext cx="8866138" cy="455309"/>
      </dsp:txXfrm>
    </dsp:sp>
    <dsp:sp modelId="{D0D13208-9C81-4008-BA9D-1702E82358D4}">
      <dsp:nvSpPr>
        <dsp:cNvPr id="0" name=""/>
        <dsp:cNvSpPr/>
      </dsp:nvSpPr>
      <dsp:spPr>
        <a:xfrm>
          <a:off x="0" y="530500"/>
          <a:ext cx="8915400" cy="1159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Hash virtual</a:t>
          </a:r>
          <a:endParaRPr lang="es-ES" altLang="es-AR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Hash dinámico</a:t>
          </a:r>
          <a:endParaRPr lang="es-ES" altLang="es-AR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 dirty="0"/>
            <a:t>Hash Extensible </a:t>
          </a:r>
        </a:p>
      </dsp:txBody>
      <dsp:txXfrm>
        <a:off x="0" y="530500"/>
        <a:ext cx="8915400" cy="1159200"/>
      </dsp:txXfrm>
    </dsp:sp>
    <dsp:sp modelId="{87CBAC3E-AFC5-4828-BE7C-975F4D55ECCF}">
      <dsp:nvSpPr>
        <dsp:cNvPr id="0" name=""/>
        <dsp:cNvSpPr/>
      </dsp:nvSpPr>
      <dsp:spPr>
        <a:xfrm>
          <a:off x="0" y="1689700"/>
          <a:ext cx="8915400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2100" kern="1200"/>
            <a:t>Hash Extensible</a:t>
          </a:r>
          <a:endParaRPr lang="es-ES" altLang="es-AR" sz="2100" kern="1200" dirty="0"/>
        </a:p>
      </dsp:txBody>
      <dsp:txXfrm>
        <a:off x="32784" y="1722484"/>
        <a:ext cx="8849832" cy="606012"/>
      </dsp:txXfrm>
    </dsp:sp>
    <dsp:sp modelId="{9694D803-8DB9-4179-9854-241CB1DB60C6}">
      <dsp:nvSpPr>
        <dsp:cNvPr id="0" name=""/>
        <dsp:cNvSpPr/>
      </dsp:nvSpPr>
      <dsp:spPr>
        <a:xfrm>
          <a:off x="0" y="2361280"/>
          <a:ext cx="8915400" cy="1391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Adapta el resultado de la función de hash de acuerdo al número de registros que tenga el archivo, y de las cubetas necesitadas para su almacenamiento.</a:t>
          </a:r>
          <a:endParaRPr lang="es-ES" altLang="es-AR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Función:  Genera secuencia de bits (normalmente 32)</a:t>
          </a:r>
          <a:endParaRPr lang="es-ES" altLang="es-AR" sz="1600" kern="1200" dirty="0"/>
        </a:p>
      </dsp:txBody>
      <dsp:txXfrm>
        <a:off x="0" y="2361280"/>
        <a:ext cx="8915400" cy="139104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96F34D-9F97-4228-A020-A4161800FE78}">
      <dsp:nvSpPr>
        <dsp:cNvPr id="0" name=""/>
        <dsp:cNvSpPr/>
      </dsp:nvSpPr>
      <dsp:spPr>
        <a:xfrm>
          <a:off x="0" y="17394"/>
          <a:ext cx="8915400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2800" kern="1200"/>
            <a:t>Como trabaja</a:t>
          </a:r>
          <a:endParaRPr lang="es-AR" sz="2800" kern="1200"/>
        </a:p>
      </dsp:txBody>
      <dsp:txXfrm>
        <a:off x="32784" y="50178"/>
        <a:ext cx="8849832" cy="606012"/>
      </dsp:txXfrm>
    </dsp:sp>
    <dsp:sp modelId="{26725103-9A7C-4275-A327-14574E2635C1}">
      <dsp:nvSpPr>
        <dsp:cNvPr id="0" name=""/>
        <dsp:cNvSpPr/>
      </dsp:nvSpPr>
      <dsp:spPr>
        <a:xfrm>
          <a:off x="0" y="688975"/>
          <a:ext cx="8915400" cy="3071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200" kern="1200"/>
            <a:t>Se utilizan solo los bits necesarios de acuerdo a cada instancia del archivo.</a:t>
          </a:r>
          <a:endParaRPr lang="es-ES" altLang="es-AR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200" kern="1200" dirty="0"/>
            <a:t>Los bits tomados forman la dirección del nodo que se utilizará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200" kern="1200" dirty="0"/>
            <a:t>Si se intenta insertar a una cubeta llena deben reubicarse todos los registros allí contenidos entre el nodo viejo y el nuevo, para ello se toma un bit más.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200" kern="1200" dirty="0"/>
            <a:t>La tabla tendrá tantas entradas (direcciones de nodos) como 2</a:t>
          </a:r>
          <a:r>
            <a:rPr lang="es-ES" altLang="es-AR" sz="2200" kern="1200" baseline="30000" dirty="0"/>
            <a:t>i</a:t>
          </a:r>
          <a:r>
            <a:rPr lang="es-ES" altLang="es-AR" sz="2200" kern="1200" dirty="0"/>
            <a:t>, siendo i el número de bits actuales para el sistema.</a:t>
          </a:r>
        </a:p>
      </dsp:txBody>
      <dsp:txXfrm>
        <a:off x="0" y="688975"/>
        <a:ext cx="8915400" cy="3071880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2C623C-335A-49EA-975F-613F7324E893}">
      <dsp:nvSpPr>
        <dsp:cNvPr id="0" name=""/>
        <dsp:cNvSpPr/>
      </dsp:nvSpPr>
      <dsp:spPr>
        <a:xfrm>
          <a:off x="0" y="171198"/>
          <a:ext cx="8344950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2600" kern="1200" dirty="0"/>
            <a:t>Archivos</a:t>
          </a:r>
          <a:endParaRPr lang="es-AR" sz="2600" kern="1200" dirty="0"/>
        </a:p>
      </dsp:txBody>
      <dsp:txXfrm>
        <a:off x="30442" y="201640"/>
        <a:ext cx="8284066" cy="562726"/>
      </dsp:txXfrm>
    </dsp:sp>
    <dsp:sp modelId="{58AB1686-68ED-4B15-BABB-34537FB7EF44}">
      <dsp:nvSpPr>
        <dsp:cNvPr id="0" name=""/>
        <dsp:cNvSpPr/>
      </dsp:nvSpPr>
      <dsp:spPr>
        <a:xfrm>
          <a:off x="0" y="794809"/>
          <a:ext cx="8344950" cy="699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4952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000" kern="1200"/>
            <a:t>Acomodar datos para satisfacer rápidamente requerimientos</a:t>
          </a:r>
          <a:endParaRPr lang="es-ES" altLang="es-AR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000" kern="1200"/>
            <a:t>Accesos: resumen</a:t>
          </a:r>
          <a:endParaRPr lang="es-ES" altLang="es-AR" sz="2000" kern="1200" dirty="0"/>
        </a:p>
      </dsp:txBody>
      <dsp:txXfrm>
        <a:off x="0" y="794809"/>
        <a:ext cx="8344950" cy="699660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B2BEF6-0ACF-470C-8928-DF841C29F8BB}">
      <dsp:nvSpPr>
        <dsp:cNvPr id="0" name=""/>
        <dsp:cNvSpPr/>
      </dsp:nvSpPr>
      <dsp:spPr>
        <a:xfrm>
          <a:off x="0" y="115832"/>
          <a:ext cx="8915400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2100" kern="1200"/>
            <a:t>Elección de organización</a:t>
          </a:r>
          <a:endParaRPr lang="es-AR" sz="2100" kern="1200"/>
        </a:p>
      </dsp:txBody>
      <dsp:txXfrm>
        <a:off x="24588" y="140420"/>
        <a:ext cx="8866224" cy="454509"/>
      </dsp:txXfrm>
    </dsp:sp>
    <dsp:sp modelId="{3EEF29D7-AAC5-401C-847A-E1467CD2282A}">
      <dsp:nvSpPr>
        <dsp:cNvPr id="0" name=""/>
        <dsp:cNvSpPr/>
      </dsp:nvSpPr>
      <dsp:spPr>
        <a:xfrm>
          <a:off x="0" y="619517"/>
          <a:ext cx="8915400" cy="30429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Captar los requerimientos de usuario</a:t>
          </a:r>
          <a:endParaRPr lang="es-ES" altLang="es-AR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Que examinar</a:t>
          </a:r>
          <a:endParaRPr lang="es-ES" altLang="es-AR" sz="1600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Características del archivo</a:t>
          </a:r>
          <a:endParaRPr lang="es-ES" altLang="es-AR" sz="1600" kern="1200" dirty="0"/>
        </a:p>
        <a:p>
          <a:pPr marL="514350" lvl="3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Número de registros, tamaño de registros</a:t>
          </a:r>
          <a:endParaRPr lang="es-ES" altLang="es-AR" sz="1600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Requerimientos de usuario</a:t>
          </a:r>
          <a:endParaRPr lang="es-ES" altLang="es-AR" sz="1600" kern="1200" dirty="0"/>
        </a:p>
        <a:p>
          <a:pPr marL="514350" lvl="3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 dirty="0"/>
            <a:t>Tipos de operaciones, número de accesos a archivos</a:t>
          </a:r>
        </a:p>
        <a:p>
          <a:pPr marL="514350" lvl="3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 dirty="0"/>
            <a:t>Características del </a:t>
          </a:r>
          <a:r>
            <a:rPr lang="es-ES" altLang="es-AR" sz="1600" kern="1200" dirty="0" err="1"/>
            <a:t>hard</a:t>
          </a:r>
          <a:endParaRPr lang="es-ES" altLang="es-AR" sz="1600" kern="1200" dirty="0"/>
        </a:p>
        <a:p>
          <a:pPr marL="685800" lvl="4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Tamaño de sectores, bloques, pistas, cilíndros, etc.</a:t>
          </a:r>
          <a:endParaRPr lang="es-ES" altLang="es-AR" sz="1600" kern="1200" dirty="0"/>
        </a:p>
        <a:p>
          <a:pPr marL="514350" lvl="3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Parámetros</a:t>
          </a:r>
          <a:endParaRPr lang="es-ES" altLang="es-AR" sz="1600" kern="1200" dirty="0"/>
        </a:p>
        <a:p>
          <a:pPr marL="514350" lvl="3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Tiempo (necesario para desarrollar y mantener el soft, para procesar archivos)</a:t>
          </a:r>
          <a:endParaRPr lang="es-ES" altLang="es-AR" sz="1600" kern="1200" dirty="0"/>
        </a:p>
        <a:p>
          <a:pPr marL="514350" lvl="3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 dirty="0"/>
            <a:t>Uso promedio (# reg. Usados/ #registros)</a:t>
          </a:r>
          <a:endParaRPr lang="es-AR" sz="1600" kern="1200" dirty="0"/>
        </a:p>
      </dsp:txBody>
      <dsp:txXfrm>
        <a:off x="0" y="619517"/>
        <a:ext cx="8915400" cy="30429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D44EFD-46E5-4FA5-8D27-FACBCD890C03}">
      <dsp:nvSpPr>
        <dsp:cNvPr id="0" name=""/>
        <dsp:cNvSpPr/>
      </dsp:nvSpPr>
      <dsp:spPr>
        <a:xfrm>
          <a:off x="0" y="109660"/>
          <a:ext cx="891540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400" kern="1200" dirty="0"/>
            <a:t>Análisis </a:t>
          </a:r>
          <a:r>
            <a:rPr lang="es-AR" sz="2400" kern="1200" dirty="0" err="1"/>
            <a:t>núméricos</a:t>
          </a:r>
          <a:r>
            <a:rPr lang="es-AR" sz="2400" kern="1200" dirty="0"/>
            <a:t> de </a:t>
          </a:r>
          <a:r>
            <a:rPr lang="es-AR" sz="2400" kern="1200" dirty="0" err="1"/>
            <a:t>Hashing</a:t>
          </a:r>
          <a:endParaRPr lang="es-AR" sz="2400" kern="1200" dirty="0"/>
        </a:p>
      </dsp:txBody>
      <dsp:txXfrm>
        <a:off x="28100" y="137760"/>
        <a:ext cx="8859200" cy="519439"/>
      </dsp:txXfrm>
    </dsp:sp>
    <dsp:sp modelId="{97239464-A069-4564-8F9B-122CFD176A4A}">
      <dsp:nvSpPr>
        <dsp:cNvPr id="0" name=""/>
        <dsp:cNvSpPr/>
      </dsp:nvSpPr>
      <dsp:spPr>
        <a:xfrm>
          <a:off x="0" y="685300"/>
          <a:ext cx="8915400" cy="3378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900" kern="1200" dirty="0"/>
            <a:t>En general si hay n direcciones, entonces el # esperado de direcciones con I registros asignados es N*P(I).  </a:t>
          </a:r>
          <a:endParaRPr lang="es-AR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900" kern="1200" dirty="0"/>
            <a:t>Las colisiones aumentan con al archivo más “lleno”</a:t>
          </a:r>
          <a:endParaRPr lang="es-AR" sz="1900" kern="1200" dirty="0"/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900" kern="1200" dirty="0"/>
            <a:t>Ej: N = 10000   R = 10000   DE = 1   100%</a:t>
          </a:r>
          <a:br>
            <a:rPr lang="es-AR" altLang="es-AR" sz="1900" kern="1200" dirty="0"/>
          </a:br>
          <a:br>
            <a:rPr lang="es-AR" altLang="es-AR" sz="1900" kern="1200" dirty="0"/>
          </a:br>
          <a:r>
            <a:rPr lang="es-AR" altLang="es-AR" sz="1900" kern="1200" dirty="0"/>
            <a:t>P(0)= 0.3679                          3679</a:t>
          </a:r>
          <a:br>
            <a:rPr lang="es-AR" altLang="es-AR" sz="1900" kern="1200" dirty="0"/>
          </a:br>
          <a:r>
            <a:rPr lang="es-AR" altLang="es-AR" sz="1900" kern="1200" dirty="0"/>
            <a:t>P(1)= 0.3679       *    10000 </a:t>
          </a:r>
          <a:r>
            <a:rPr lang="en-US" altLang="es-AR" sz="1900" kern="1200" dirty="0"/>
            <a:t> </a:t>
          </a:r>
          <a:r>
            <a:rPr lang="es-AR" altLang="es-AR" sz="1900" kern="1200" dirty="0"/>
            <a:t>  3679        qué significa?</a:t>
          </a:r>
          <a:br>
            <a:rPr lang="es-AR" altLang="es-AR" sz="1900" kern="1200" dirty="0"/>
          </a:br>
          <a:r>
            <a:rPr lang="es-AR" altLang="es-AR" sz="1900" kern="1200" dirty="0"/>
            <a:t>P(2)= 0.1839                          1839</a:t>
          </a:r>
          <a:br>
            <a:rPr lang="es-AR" altLang="es-AR" sz="1900" kern="1200" dirty="0"/>
          </a:br>
          <a:r>
            <a:rPr lang="es-AR" altLang="es-AR" sz="1900" kern="1200" dirty="0"/>
            <a:t>P(3)= 0.0613         </a:t>
          </a:r>
          <a:r>
            <a:rPr lang="en-US" altLang="es-AR" sz="1900" kern="1200" dirty="0"/>
            <a:t> </a:t>
          </a:r>
          <a:r>
            <a:rPr lang="es-AR" altLang="es-AR" sz="1900" kern="1200" dirty="0"/>
            <a:t>                  613</a:t>
          </a:r>
          <a:br>
            <a:rPr lang="es-AR" altLang="es-AR" sz="1900" kern="1200" dirty="0"/>
          </a:br>
          <a:br>
            <a:rPr lang="es-AR" altLang="es-AR" sz="1900" kern="1200" dirty="0"/>
          </a:br>
          <a:br>
            <a:rPr lang="es-AR" altLang="es-AR" sz="1900" kern="1200" dirty="0"/>
          </a:br>
          <a:r>
            <a:rPr lang="es-AR" altLang="es-AR" sz="1900" kern="1200" dirty="0"/>
            <a:t>      overflow = 1839 + 2 * 613 = 3065   (alto)</a:t>
          </a:r>
        </a:p>
      </dsp:txBody>
      <dsp:txXfrm>
        <a:off x="0" y="685300"/>
        <a:ext cx="8915400" cy="33782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F7B815-093D-440A-9842-EF1CDBAEB216}">
      <dsp:nvSpPr>
        <dsp:cNvPr id="0" name=""/>
        <dsp:cNvSpPr/>
      </dsp:nvSpPr>
      <dsp:spPr>
        <a:xfrm>
          <a:off x="0" y="24223"/>
          <a:ext cx="89154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3300" kern="1200" dirty="0"/>
            <a:t>Ahora supongamos que el problema es</a:t>
          </a:r>
        </a:p>
      </dsp:txBody>
      <dsp:txXfrm>
        <a:off x="38638" y="62861"/>
        <a:ext cx="8838124" cy="714229"/>
      </dsp:txXfrm>
    </dsp:sp>
    <dsp:sp modelId="{8EC47F80-8FAA-41E5-9517-C247B0FBA9AE}">
      <dsp:nvSpPr>
        <dsp:cNvPr id="0" name=""/>
        <dsp:cNvSpPr/>
      </dsp:nvSpPr>
      <dsp:spPr>
        <a:xfrm>
          <a:off x="0" y="815728"/>
          <a:ext cx="8915400" cy="36204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0480" rIns="170688" bIns="3048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400" kern="1200" dirty="0"/>
            <a:t>R = 500     N= 1000   DE = 50%</a:t>
          </a:r>
          <a:br>
            <a:rPr lang="es-AR" altLang="es-AR" sz="2400" kern="1200" dirty="0"/>
          </a:br>
          <a:r>
            <a:rPr lang="es-AR" altLang="es-AR" sz="2400" kern="1200" dirty="0"/>
            <a:t>      P(0) = 0.607                                 607</a:t>
          </a:r>
          <a:br>
            <a:rPr lang="es-AR" altLang="es-AR" sz="2400" kern="1200" dirty="0"/>
          </a:br>
          <a:r>
            <a:rPr lang="es-AR" altLang="es-AR" sz="2400" kern="1200" dirty="0"/>
            <a:t>      P(1) = 0.303          * 1000            303</a:t>
          </a:r>
          <a:br>
            <a:rPr lang="es-AR" altLang="es-AR" sz="2400" kern="1200" dirty="0"/>
          </a:br>
          <a:r>
            <a:rPr lang="es-AR" altLang="es-AR" sz="1600" kern="1200" dirty="0"/>
            <a:t>saturación = N * [ 1 * P(2) + 2 * P(3) + 3 * P(4) + 4 * P(5) ] = 107</a:t>
          </a:r>
          <a:endParaRPr lang="es-AR" sz="2400" kern="1200" dirty="0">
            <a:solidFill>
              <a:schemeClr val="bg2">
                <a:lumMod val="50000"/>
              </a:schemeClr>
            </a:solidFill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400" b="1" kern="1200" dirty="0">
              <a:solidFill>
                <a:schemeClr val="bg2">
                  <a:lumMod val="50000"/>
                </a:schemeClr>
              </a:solidFill>
            </a:rPr>
            <a:t>Saturación menor</a:t>
          </a:r>
          <a:br>
            <a:rPr lang="es-AR" sz="2400" b="1" kern="1200" dirty="0">
              <a:solidFill>
                <a:schemeClr val="bg2">
                  <a:lumMod val="50000"/>
                </a:schemeClr>
              </a:solidFill>
            </a:rPr>
          </a:br>
          <a:r>
            <a:rPr lang="es-AR" sz="2400" b="1" kern="1200" dirty="0">
              <a:solidFill>
                <a:schemeClr val="bg2">
                  <a:lumMod val="50000"/>
                </a:schemeClr>
              </a:solidFill>
            </a:rPr>
            <a:t>               </a:t>
          </a:r>
          <a:r>
            <a:rPr lang="es-AR" altLang="es-AR" sz="1800" b="0" kern="1200" dirty="0"/>
            <a:t>densidad                   </a:t>
          </a:r>
          <a:r>
            <a:rPr lang="es-AR" altLang="es-AR" sz="1800" b="0" kern="1200" dirty="0" err="1"/>
            <a:t>overflow</a:t>
          </a:r>
          <a:br>
            <a:rPr lang="es-AR" altLang="es-AR" sz="1800" b="0" kern="1200" dirty="0"/>
          </a:br>
          <a:r>
            <a:rPr lang="es-AR" altLang="es-AR" sz="1800" b="0" kern="1200" dirty="0"/>
            <a:t>                         </a:t>
          </a:r>
          <a:r>
            <a:rPr lang="es-AR" altLang="es-AR" sz="2000" b="0" kern="1200" dirty="0"/>
            <a:t>10%                        4.8%</a:t>
          </a:r>
          <a:br>
            <a:rPr lang="es-AR" altLang="es-AR" sz="2000" b="0" kern="1200" dirty="0"/>
          </a:br>
          <a:r>
            <a:rPr lang="es-AR" altLang="es-AR" sz="2000" b="0" kern="1200" dirty="0"/>
            <a:t>	          50%                      21.4%</a:t>
          </a:r>
          <a:br>
            <a:rPr lang="es-AR" altLang="es-AR" sz="2000" b="0" kern="1200" dirty="0"/>
          </a:br>
          <a:r>
            <a:rPr lang="es-AR" altLang="es-AR" sz="2000" b="0" kern="1200" dirty="0"/>
            <a:t>                    100%                      36.8%</a:t>
          </a:r>
          <a:endParaRPr lang="es-AR" sz="3600" b="0" kern="1200" dirty="0">
            <a:solidFill>
              <a:schemeClr val="bg2">
                <a:lumMod val="50000"/>
              </a:schemeClr>
            </a:solidFill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400" b="1" kern="1200" dirty="0">
              <a:solidFill>
                <a:schemeClr val="bg2">
                  <a:lumMod val="50000"/>
                </a:schemeClr>
              </a:solidFill>
            </a:rPr>
            <a:t>los números bajos de </a:t>
          </a:r>
          <a:r>
            <a:rPr lang="es-AR" altLang="es-AR" sz="2400" b="1" kern="1200" dirty="0" err="1">
              <a:solidFill>
                <a:schemeClr val="bg2">
                  <a:lumMod val="50000"/>
                </a:schemeClr>
              </a:solidFill>
            </a:rPr>
            <a:t>overflow</a:t>
          </a:r>
          <a:r>
            <a:rPr lang="es-AR" altLang="es-AR" sz="2400" b="1" kern="1200" dirty="0">
              <a:solidFill>
                <a:schemeClr val="bg2">
                  <a:lumMod val="50000"/>
                </a:schemeClr>
              </a:solidFill>
            </a:rPr>
            <a:t> (baja densidad) </a:t>
          </a:r>
          <a:r>
            <a:rPr lang="es-AR" altLang="es-AR" sz="2400" b="1" kern="1200" dirty="0">
              <a:solidFill>
                <a:schemeClr val="bg2">
                  <a:lumMod val="50000"/>
                </a:schemeClr>
              </a:solidFill>
              <a:sym typeface="Wingdings" panose="05000000000000000000" pitchFamily="2" charset="2"/>
            </a:rPr>
            <a:t> </a:t>
          </a:r>
          <a:r>
            <a:rPr lang="es-AR" altLang="es-AR" sz="2400" b="1" kern="1200" dirty="0">
              <a:solidFill>
                <a:schemeClr val="bg2">
                  <a:lumMod val="50000"/>
                </a:schemeClr>
              </a:solidFill>
            </a:rPr>
            <a:t>muchas cubetas libres</a:t>
          </a:r>
          <a:endParaRPr lang="es-AR" sz="2400" b="1" kern="1200" dirty="0">
            <a:solidFill>
              <a:schemeClr val="bg2">
                <a:lumMod val="50000"/>
              </a:schemeClr>
            </a:solidFill>
          </a:endParaRPr>
        </a:p>
      </dsp:txBody>
      <dsp:txXfrm>
        <a:off x="0" y="815728"/>
        <a:ext cx="8915400" cy="362043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DCDD44-FBA5-4886-934C-78EC3D2A2737}">
      <dsp:nvSpPr>
        <dsp:cNvPr id="0" name=""/>
        <dsp:cNvSpPr/>
      </dsp:nvSpPr>
      <dsp:spPr>
        <a:xfrm>
          <a:off x="0" y="48237"/>
          <a:ext cx="8915400" cy="9149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300" kern="1200" dirty="0"/>
            <a:t>Que pasa si mantenemos la DE pero cambiamos ciertos valores</a:t>
          </a:r>
        </a:p>
      </dsp:txBody>
      <dsp:txXfrm>
        <a:off x="44664" y="92901"/>
        <a:ext cx="8826072" cy="825612"/>
      </dsp:txXfrm>
    </dsp:sp>
    <dsp:sp modelId="{2F2467FE-5196-40C4-8AEB-88124E8EDB86}">
      <dsp:nvSpPr>
        <dsp:cNvPr id="0" name=""/>
        <dsp:cNvSpPr/>
      </dsp:nvSpPr>
      <dsp:spPr>
        <a:xfrm>
          <a:off x="0" y="963177"/>
          <a:ext cx="8915400" cy="29042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 dirty="0"/>
            <a:t>EJ:</a:t>
          </a:r>
          <a:br>
            <a:rPr lang="es-AR" altLang="es-AR" sz="1800" kern="1200" dirty="0"/>
          </a:br>
          <a:br>
            <a:rPr lang="es-AR" altLang="es-AR" sz="1800" kern="1200" dirty="0"/>
          </a:br>
          <a:br>
            <a:rPr lang="es-AR" altLang="es-AR" sz="1800" kern="1200" dirty="0"/>
          </a:br>
          <a:br>
            <a:rPr lang="es-AR" altLang="es-AR" sz="1800" kern="1200" dirty="0"/>
          </a:br>
          <a:br>
            <a:rPr lang="es-AR" altLang="es-AR" sz="1800" kern="1200" dirty="0"/>
          </a:br>
          <a:br>
            <a:rPr lang="es-AR" altLang="es-AR" sz="1800" kern="1200" dirty="0"/>
          </a:br>
          <a:r>
            <a:rPr lang="es-AR" altLang="es-AR" sz="1800" kern="1200" dirty="0"/>
            <a:t>deben influir en la función de </a:t>
          </a:r>
          <a:r>
            <a:rPr lang="es-AR" altLang="es-AR" sz="1800" kern="1200" dirty="0" err="1"/>
            <a:t>Poisson</a:t>
          </a:r>
          <a:br>
            <a:rPr lang="es-AR" altLang="es-AR" sz="1800" kern="1200" dirty="0"/>
          </a:br>
          <a:br>
            <a:rPr lang="es-AR" altLang="es-AR" sz="1800" kern="1200" dirty="0"/>
          </a:br>
          <a:r>
            <a:rPr lang="es-AR" altLang="es-AR" sz="1800" kern="1200" dirty="0"/>
            <a:t>saturación           c = 1                   222   cubetas</a:t>
          </a:r>
          <a:br>
            <a:rPr lang="es-AR" altLang="es-AR" sz="1800" kern="1200" dirty="0"/>
          </a:br>
          <a:r>
            <a:rPr lang="es-AR" altLang="es-AR" sz="1800" kern="1200" dirty="0"/>
            <a:t>                             c = 2                   140   cubetas</a:t>
          </a:r>
          <a:endParaRPr lang="es-A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/>
            <a:t>Cual es el tamaño de la cubeta?</a:t>
          </a:r>
          <a:endParaRPr lang="es-AR" sz="1800" kern="1200" dirty="0"/>
        </a:p>
      </dsp:txBody>
      <dsp:txXfrm>
        <a:off x="0" y="963177"/>
        <a:ext cx="8915400" cy="290421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08BDEF-7A2D-4E97-A84D-85936D35338B}">
      <dsp:nvSpPr>
        <dsp:cNvPr id="0" name=""/>
        <dsp:cNvSpPr/>
      </dsp:nvSpPr>
      <dsp:spPr>
        <a:xfrm>
          <a:off x="0" y="12962"/>
          <a:ext cx="8915400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3000" kern="1200" dirty="0"/>
            <a:t>Tratamiento de Colisiones con </a:t>
          </a:r>
          <a:r>
            <a:rPr lang="es-AR" sz="3000" kern="1200" dirty="0" err="1"/>
            <a:t>Overflow</a:t>
          </a:r>
          <a:endParaRPr lang="es-AR" sz="3000" kern="1200" dirty="0"/>
        </a:p>
      </dsp:txBody>
      <dsp:txXfrm>
        <a:off x="35125" y="48087"/>
        <a:ext cx="8845150" cy="649299"/>
      </dsp:txXfrm>
    </dsp:sp>
    <dsp:sp modelId="{6B8F16EF-6992-44EA-9AA8-EB03236D64E7}">
      <dsp:nvSpPr>
        <dsp:cNvPr id="0" name=""/>
        <dsp:cNvSpPr/>
      </dsp:nvSpPr>
      <dsp:spPr>
        <a:xfrm>
          <a:off x="0" y="732512"/>
          <a:ext cx="8915400" cy="7296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300" kern="1200" dirty="0"/>
            <a:t>Hemos visto que el % de </a:t>
          </a:r>
          <a:r>
            <a:rPr lang="es-AR" altLang="es-AR" sz="2300" kern="1200" dirty="0" err="1"/>
            <a:t>overflow</a:t>
          </a:r>
          <a:r>
            <a:rPr lang="es-AR" altLang="es-AR" sz="2300" kern="1200" dirty="0"/>
            <a:t> se reduce, pero el problema se mantiene dado que no llegamos a 0%</a:t>
          </a:r>
          <a:endParaRPr lang="es-AR" sz="2300" kern="1200" dirty="0"/>
        </a:p>
      </dsp:txBody>
      <dsp:txXfrm>
        <a:off x="0" y="732512"/>
        <a:ext cx="8915400" cy="729675"/>
      </dsp:txXfrm>
    </dsp:sp>
    <dsp:sp modelId="{C2ED556E-913F-4C0D-BE50-DB1FF1AF62DF}">
      <dsp:nvSpPr>
        <dsp:cNvPr id="0" name=""/>
        <dsp:cNvSpPr/>
      </dsp:nvSpPr>
      <dsp:spPr>
        <a:xfrm>
          <a:off x="0" y="1462187"/>
          <a:ext cx="8915400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3000" kern="1200" dirty="0"/>
            <a:t>Algunos métodos</a:t>
          </a:r>
        </a:p>
      </dsp:txBody>
      <dsp:txXfrm>
        <a:off x="35125" y="1497312"/>
        <a:ext cx="8845150" cy="649299"/>
      </dsp:txXfrm>
    </dsp:sp>
    <dsp:sp modelId="{0551BB85-A4E3-4582-ABB4-547C36D0A7DC}">
      <dsp:nvSpPr>
        <dsp:cNvPr id="0" name=""/>
        <dsp:cNvSpPr/>
      </dsp:nvSpPr>
      <dsp:spPr>
        <a:xfrm>
          <a:off x="0" y="2181737"/>
          <a:ext cx="8915400" cy="15835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300" kern="1200" dirty="0"/>
            <a:t>Saturación progresiva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300" kern="1200" dirty="0"/>
            <a:t>Saturación progresiva encadenada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300" kern="1200" dirty="0"/>
            <a:t>Doble dispersión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300" kern="1200" dirty="0"/>
            <a:t>Área de desborde separado</a:t>
          </a:r>
        </a:p>
      </dsp:txBody>
      <dsp:txXfrm>
        <a:off x="0" y="2181737"/>
        <a:ext cx="8915400" cy="158354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2668CC-768A-4194-A681-99F9E1A2439C}">
      <dsp:nvSpPr>
        <dsp:cNvPr id="0" name=""/>
        <dsp:cNvSpPr/>
      </dsp:nvSpPr>
      <dsp:spPr>
        <a:xfrm>
          <a:off x="0" y="124382"/>
          <a:ext cx="8915400" cy="9833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4100" kern="1200" dirty="0"/>
            <a:t>Saturación progresiva:</a:t>
          </a:r>
          <a:endParaRPr lang="es-AR" sz="4100" kern="1200" dirty="0"/>
        </a:p>
      </dsp:txBody>
      <dsp:txXfrm>
        <a:off x="48005" y="172387"/>
        <a:ext cx="8819390" cy="887374"/>
      </dsp:txXfrm>
    </dsp:sp>
    <dsp:sp modelId="{21664E06-E389-4EF4-98FB-929274CE54FD}">
      <dsp:nvSpPr>
        <dsp:cNvPr id="0" name=""/>
        <dsp:cNvSpPr/>
      </dsp:nvSpPr>
      <dsp:spPr>
        <a:xfrm>
          <a:off x="0" y="1107767"/>
          <a:ext cx="8915400" cy="25460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52070" rIns="291592" bIns="52070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200" kern="1200" dirty="0"/>
            <a:t>Cuando se completa el nodo, se busca el próximo hasta encontrar uno libre.</a:t>
          </a:r>
          <a:endParaRPr lang="es-AR" sz="3200" kern="1200" dirty="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200" kern="1200" dirty="0"/>
            <a:t>Búsqueda? 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200" kern="1200" dirty="0"/>
            <a:t>Eliminación, no debe obstaculizar las búsquedas</a:t>
          </a:r>
        </a:p>
      </dsp:txBody>
      <dsp:txXfrm>
        <a:off x="0" y="1107767"/>
        <a:ext cx="8915400" cy="254609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EED640-01DE-472F-AF39-13569CE4E813}">
      <dsp:nvSpPr>
        <dsp:cNvPr id="0" name=""/>
        <dsp:cNvSpPr/>
      </dsp:nvSpPr>
      <dsp:spPr>
        <a:xfrm>
          <a:off x="0" y="273175"/>
          <a:ext cx="8915400" cy="9114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800" kern="1200" dirty="0"/>
            <a:t>saturación progresiva encadenada</a:t>
          </a:r>
          <a:endParaRPr lang="en-US" altLang="es-AR" sz="3800" kern="1200" dirty="0"/>
        </a:p>
      </dsp:txBody>
      <dsp:txXfrm>
        <a:off x="44492" y="317667"/>
        <a:ext cx="8826416" cy="822446"/>
      </dsp:txXfrm>
    </dsp:sp>
    <dsp:sp modelId="{D5CCE53B-8410-4BAD-B253-768267E2777F}">
      <dsp:nvSpPr>
        <dsp:cNvPr id="0" name=""/>
        <dsp:cNvSpPr/>
      </dsp:nvSpPr>
      <dsp:spPr>
        <a:xfrm>
          <a:off x="0" y="1184605"/>
          <a:ext cx="8915400" cy="23204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48260" rIns="270256" bIns="482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000" kern="1200" dirty="0"/>
            <a:t> similar a saturación progresiva, pero los reg. de saturación se encadenan y “no ocupan” necesariamente posiciones contiguas</a:t>
          </a:r>
          <a:endParaRPr lang="en-US" altLang="es-AR" sz="3000" kern="1200" dirty="0"/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3000" kern="1200" dirty="0"/>
            <a:t>Ejemplo</a:t>
          </a:r>
        </a:p>
      </dsp:txBody>
      <dsp:txXfrm>
        <a:off x="0" y="1184605"/>
        <a:ext cx="8915400" cy="232047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B566B7-B16F-49B0-8A4A-93C12F142918}">
      <dsp:nvSpPr>
        <dsp:cNvPr id="0" name=""/>
        <dsp:cNvSpPr/>
      </dsp:nvSpPr>
      <dsp:spPr>
        <a:xfrm>
          <a:off x="0" y="191274"/>
          <a:ext cx="8915400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800" kern="1200"/>
            <a:t>Dispersión doble: </a:t>
          </a:r>
          <a:endParaRPr lang="es-AR" sz="2800" kern="1200" dirty="0"/>
        </a:p>
      </dsp:txBody>
      <dsp:txXfrm>
        <a:off x="32784" y="224058"/>
        <a:ext cx="8849832" cy="606012"/>
      </dsp:txXfrm>
    </dsp:sp>
    <dsp:sp modelId="{304FF129-29D2-43A9-9224-A98DFC3FA967}">
      <dsp:nvSpPr>
        <dsp:cNvPr id="0" name=""/>
        <dsp:cNvSpPr/>
      </dsp:nvSpPr>
      <dsp:spPr>
        <a:xfrm>
          <a:off x="0" y="862855"/>
          <a:ext cx="8915400" cy="2724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200" kern="1200"/>
            <a:t>saturación tiende a agrupar en zonas contiguas, búsquedas largas cuando la densidad tiende a uno</a:t>
          </a:r>
          <a:endParaRPr lang="es-AR" altLang="es-AR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200" kern="1200" dirty="0"/>
            <a:t>Solución almacenar los registros de </a:t>
          </a:r>
          <a:r>
            <a:rPr lang="es-AR" altLang="es-AR" sz="2200" kern="1200" dirty="0" err="1"/>
            <a:t>overflow</a:t>
          </a:r>
          <a:r>
            <a:rPr lang="es-AR" altLang="es-AR" sz="2200" kern="1200" dirty="0"/>
            <a:t> en zonas no relacionadas.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200" kern="1200" dirty="0"/>
            <a:t>esquema con el cual se resuelven </a:t>
          </a:r>
          <a:r>
            <a:rPr lang="es-AR" altLang="es-AR" sz="2200" kern="1200" dirty="0" err="1"/>
            <a:t>overflows</a:t>
          </a:r>
          <a:r>
            <a:rPr lang="es-AR" altLang="es-AR" sz="2200" kern="1200" dirty="0"/>
            <a:t> aplicando una segunda función a la llave para producir un Nº C, el cual se suma a la dirección original tantas veces como sea necesario hasta encontrar una dirección con espacio. </a:t>
          </a:r>
        </a:p>
      </dsp:txBody>
      <dsp:txXfrm>
        <a:off x="0" y="862855"/>
        <a:ext cx="8915400" cy="272412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8EEF25-A5A9-4AC8-B884-DEA528683598}">
      <dsp:nvSpPr>
        <dsp:cNvPr id="0" name=""/>
        <dsp:cNvSpPr/>
      </dsp:nvSpPr>
      <dsp:spPr>
        <a:xfrm>
          <a:off x="0" y="7899"/>
          <a:ext cx="8915400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3000" kern="1200"/>
            <a:t>Encadenamiento en áreas separadas:</a:t>
          </a:r>
          <a:endParaRPr lang="es-AR" sz="3000" kern="1200"/>
        </a:p>
      </dsp:txBody>
      <dsp:txXfrm>
        <a:off x="35125" y="43024"/>
        <a:ext cx="8845150" cy="649299"/>
      </dsp:txXfrm>
    </dsp:sp>
    <dsp:sp modelId="{371512AB-2C4A-4D14-BFF5-F7792B500AFB}">
      <dsp:nvSpPr>
        <dsp:cNvPr id="0" name=""/>
        <dsp:cNvSpPr/>
      </dsp:nvSpPr>
      <dsp:spPr>
        <a:xfrm>
          <a:off x="0" y="727449"/>
          <a:ext cx="8915400" cy="30429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300" kern="1200" dirty="0"/>
            <a:t>No utiliza nodos de direcciones para los </a:t>
          </a:r>
          <a:r>
            <a:rPr lang="es-ES" altLang="es-AR" sz="2300" kern="1200" dirty="0" err="1"/>
            <a:t>overflow</a:t>
          </a:r>
          <a:r>
            <a:rPr lang="es-ES" altLang="es-AR" sz="2300" kern="1200" dirty="0"/>
            <a:t>, estos van a nodos especiales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300" kern="1200"/>
            <a:t>Ejemplo:</a:t>
          </a:r>
          <a:endParaRPr lang="es-ES" altLang="es-AR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300" kern="1200"/>
            <a:t>Se mejora el tratamiento de inserciones o eliminaciones. Empeora el TAP.</a:t>
          </a:r>
          <a:endParaRPr lang="es-ES" altLang="es-AR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300" kern="1200"/>
            <a:t>Ubicación del desborde</a:t>
          </a:r>
          <a:endParaRPr lang="es-ES" altLang="es-AR" sz="2300" kern="1200" dirty="0"/>
        </a:p>
        <a:p>
          <a:pPr marL="457200" lvl="2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300" kern="1200"/>
            <a:t>A intervalos regulares entre direcciones asignadas</a:t>
          </a:r>
          <a:endParaRPr lang="es-ES" altLang="es-AR" sz="2300" kern="1200" dirty="0"/>
        </a:p>
        <a:p>
          <a:pPr marL="457200" lvl="2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300" kern="1200"/>
            <a:t>Cilindros de desborde</a:t>
          </a:r>
          <a:endParaRPr lang="es-ES" altLang="es-AR" sz="2300" kern="1200" dirty="0"/>
        </a:p>
      </dsp:txBody>
      <dsp:txXfrm>
        <a:off x="0" y="727449"/>
        <a:ext cx="8915400" cy="30429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wmf>
</file>

<file path=ppt/media/image3.wmf>
</file>

<file path=ppt/media/image4.wmf>
</file>

<file path=ppt/media/image5.wmf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98A73-BFC0-440F-AB9E-CBC58126C22B}" type="datetimeFigureOut">
              <a:rPr lang="es-AR" smtClean="0"/>
              <a:t>22/9/2025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D1EBD0-B351-4773-9296-22C7F008DFB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5732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5AFF4-C29A-4F57-8C8A-3DB4480EE7C4}" type="slidenum">
              <a:rPr lang="es-AR" altLang="es-AR"/>
              <a:pPr/>
              <a:t>12</a:t>
            </a:fld>
            <a:endParaRPr lang="es-AR" altLang="es-AR"/>
          </a:p>
        </p:txBody>
      </p:sp>
      <p:sp>
        <p:nvSpPr>
          <p:cNvPr id="939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9011" name="Rectangle 3"/>
          <p:cNvSpPr>
            <a:spLocks noChangeArrowheads="1"/>
          </p:cNvSpPr>
          <p:nvPr/>
        </p:nvSpPr>
        <p:spPr bwMode="auto">
          <a:xfrm>
            <a:off x="1125538" y="4933950"/>
            <a:ext cx="1276350" cy="24765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AR"/>
          </a:p>
        </p:txBody>
      </p:sp>
      <p:sp>
        <p:nvSpPr>
          <p:cNvPr id="939012" name="Rectangle 4"/>
          <p:cNvSpPr>
            <a:spLocks noChangeArrowheads="1"/>
          </p:cNvSpPr>
          <p:nvPr/>
        </p:nvSpPr>
        <p:spPr bwMode="auto">
          <a:xfrm>
            <a:off x="1125538" y="5181600"/>
            <a:ext cx="976312" cy="246063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AR"/>
          </a:p>
        </p:txBody>
      </p:sp>
      <p:sp>
        <p:nvSpPr>
          <p:cNvPr id="939013" name="Rectangle 5"/>
          <p:cNvSpPr>
            <a:spLocks noChangeArrowheads="1"/>
          </p:cNvSpPr>
          <p:nvPr/>
        </p:nvSpPr>
        <p:spPr bwMode="auto">
          <a:xfrm>
            <a:off x="1125538" y="5427663"/>
            <a:ext cx="976312" cy="3302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AR"/>
          </a:p>
        </p:txBody>
      </p:sp>
      <p:sp>
        <p:nvSpPr>
          <p:cNvPr id="939014" name="Rectangle 6"/>
          <p:cNvSpPr>
            <a:spLocks noChangeArrowheads="1"/>
          </p:cNvSpPr>
          <p:nvPr/>
        </p:nvSpPr>
        <p:spPr bwMode="auto">
          <a:xfrm>
            <a:off x="1125538" y="5757863"/>
            <a:ext cx="976312" cy="246062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AR"/>
          </a:p>
        </p:txBody>
      </p:sp>
      <p:sp>
        <p:nvSpPr>
          <p:cNvPr id="939015" name="Rectangle 7"/>
          <p:cNvSpPr>
            <a:spLocks noChangeArrowheads="1"/>
          </p:cNvSpPr>
          <p:nvPr/>
        </p:nvSpPr>
        <p:spPr bwMode="auto">
          <a:xfrm>
            <a:off x="3527425" y="5427663"/>
            <a:ext cx="976313" cy="24765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AR"/>
          </a:p>
        </p:txBody>
      </p:sp>
      <p:sp>
        <p:nvSpPr>
          <p:cNvPr id="939016" name="Rectangle 8"/>
          <p:cNvSpPr>
            <a:spLocks noChangeArrowheads="1"/>
          </p:cNvSpPr>
          <p:nvPr/>
        </p:nvSpPr>
        <p:spPr bwMode="auto">
          <a:xfrm>
            <a:off x="3527425" y="5181600"/>
            <a:ext cx="976313" cy="246063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AR"/>
          </a:p>
        </p:txBody>
      </p:sp>
      <p:sp>
        <p:nvSpPr>
          <p:cNvPr id="939017" name="Rectangle 9"/>
          <p:cNvSpPr>
            <a:spLocks noChangeArrowheads="1"/>
          </p:cNvSpPr>
          <p:nvPr/>
        </p:nvSpPr>
        <p:spPr bwMode="auto">
          <a:xfrm>
            <a:off x="3527425" y="4933950"/>
            <a:ext cx="976313" cy="24765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AR"/>
          </a:p>
        </p:txBody>
      </p:sp>
      <p:sp>
        <p:nvSpPr>
          <p:cNvPr id="939018" name="Rectangle 10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AR" altLang="es-AR"/>
          </a:p>
        </p:txBody>
      </p:sp>
      <p:sp>
        <p:nvSpPr>
          <p:cNvPr id="939019" name="Line 11"/>
          <p:cNvSpPr>
            <a:spLocks noChangeShapeType="1"/>
          </p:cNvSpPr>
          <p:nvPr/>
        </p:nvSpPr>
        <p:spPr bwMode="auto">
          <a:xfrm>
            <a:off x="1725613" y="4933950"/>
            <a:ext cx="0" cy="106997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939020" name="Line 12"/>
          <p:cNvSpPr>
            <a:spLocks noChangeShapeType="1"/>
          </p:cNvSpPr>
          <p:nvPr/>
        </p:nvSpPr>
        <p:spPr bwMode="auto">
          <a:xfrm>
            <a:off x="4127500" y="4933950"/>
            <a:ext cx="0" cy="74136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939021" name="Line 13"/>
          <p:cNvSpPr>
            <a:spLocks noChangeShapeType="1"/>
          </p:cNvSpPr>
          <p:nvPr/>
        </p:nvSpPr>
        <p:spPr bwMode="auto">
          <a:xfrm>
            <a:off x="2401888" y="5099050"/>
            <a:ext cx="900112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939022" name="Line 14"/>
          <p:cNvSpPr>
            <a:spLocks noChangeShapeType="1"/>
          </p:cNvSpPr>
          <p:nvPr/>
        </p:nvSpPr>
        <p:spPr bwMode="auto">
          <a:xfrm>
            <a:off x="2101850" y="5346700"/>
            <a:ext cx="1200150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939023" name="Line 15"/>
          <p:cNvSpPr>
            <a:spLocks noChangeShapeType="1"/>
          </p:cNvSpPr>
          <p:nvPr/>
        </p:nvSpPr>
        <p:spPr bwMode="auto">
          <a:xfrm>
            <a:off x="4503738" y="5264150"/>
            <a:ext cx="149225" cy="8255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939024" name="Line 16"/>
          <p:cNvSpPr>
            <a:spLocks noChangeShapeType="1"/>
          </p:cNvSpPr>
          <p:nvPr/>
        </p:nvSpPr>
        <p:spPr bwMode="auto">
          <a:xfrm>
            <a:off x="4652963" y="5346700"/>
            <a:ext cx="0" cy="16351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939025" name="Line 17"/>
          <p:cNvSpPr>
            <a:spLocks noChangeShapeType="1"/>
          </p:cNvSpPr>
          <p:nvPr/>
        </p:nvSpPr>
        <p:spPr bwMode="auto">
          <a:xfrm flipH="1">
            <a:off x="4503738" y="5510213"/>
            <a:ext cx="149225" cy="8255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718468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784B534-63A1-45E0-9033-BCEA8B044477}" type="slidenum">
              <a:rPr lang="es-AR" altLang="es-AR"/>
              <a:pPr/>
              <a:t>13</a:t>
            </a:fld>
            <a:endParaRPr lang="es-AR" altLang="es-AR"/>
          </a:p>
        </p:txBody>
      </p:sp>
      <p:sp>
        <p:nvSpPr>
          <p:cNvPr id="944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4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s-AR" sz="3200" b="1">
                <a:solidFill>
                  <a:srgbClr val="A30021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CLASE 18</a:t>
            </a:r>
            <a:endParaRPr lang="es-AR" altLang="es-AR" sz="3200" b="1">
              <a:solidFill>
                <a:srgbClr val="A30021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007060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25270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40344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2724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470561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50427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781875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342754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373543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ítulo y tab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032000" y="190500"/>
            <a:ext cx="9347200" cy="152717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abla 2"/>
          <p:cNvSpPr>
            <a:spLocks noGrp="1"/>
          </p:cNvSpPr>
          <p:nvPr>
            <p:ph type="tbl" idx="1"/>
          </p:nvPr>
        </p:nvSpPr>
        <p:spPr>
          <a:xfrm>
            <a:off x="2032000" y="1905000"/>
            <a:ext cx="9347200" cy="4114800"/>
          </a:xfrm>
        </p:spPr>
        <p:txBody>
          <a:bodyPr/>
          <a:lstStyle/>
          <a:p>
            <a:endParaRPr lang="es-A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8113184" y="6248400"/>
            <a:ext cx="3266016" cy="457200"/>
          </a:xfrm>
        </p:spPr>
        <p:txBody>
          <a:bodyPr/>
          <a:lstStyle>
            <a:lvl1pPr>
              <a:defRPr/>
            </a:lvl1pPr>
          </a:lstStyle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3688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es-ES" altLang="es-AR"/>
              <a:t>FOD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2032000" y="6248400"/>
            <a:ext cx="1727200" cy="457200"/>
          </a:xfrm>
        </p:spPr>
        <p:txBody>
          <a:bodyPr/>
          <a:lstStyle>
            <a:lvl1pPr>
              <a:defRPr/>
            </a:lvl1pPr>
          </a:lstStyle>
          <a:p>
            <a:fld id="{A3A69514-3E1E-4426-8A02-06FFD8C52F0B}" type="slidenum">
              <a:rPr lang="es-ES" altLang="es-AR"/>
              <a:pPr/>
              <a:t>‹Nº›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4013683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86009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68771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5684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29685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42192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44642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57566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74463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/>
              <a:t>FOD - CLASE 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05735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openxmlformats.org/officeDocument/2006/relationships/oleObject" Target="../embeddings/oleObject3.bin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12" Type="http://schemas.openxmlformats.org/officeDocument/2006/relationships/image" Target="../media/image3.wmf"/><Relationship Id="rId17" Type="http://schemas.openxmlformats.org/officeDocument/2006/relationships/image" Target="../media/image1.png"/><Relationship Id="rId2" Type="http://schemas.openxmlformats.org/officeDocument/2006/relationships/audio" Target="../media/media3.m4a"/><Relationship Id="rId16" Type="http://schemas.openxmlformats.org/officeDocument/2006/relationships/image" Target="../media/image5.wmf"/><Relationship Id="rId1" Type="http://schemas.microsoft.com/office/2007/relationships/media" Target="../media/media3.m4a"/><Relationship Id="rId6" Type="http://schemas.openxmlformats.org/officeDocument/2006/relationships/diagramQuickStyle" Target="../diagrams/quickStyle1.xml"/><Relationship Id="rId11" Type="http://schemas.openxmlformats.org/officeDocument/2006/relationships/oleObject" Target="../embeddings/oleObject2.bin"/><Relationship Id="rId5" Type="http://schemas.openxmlformats.org/officeDocument/2006/relationships/diagramLayout" Target="../diagrams/layout1.xml"/><Relationship Id="rId15" Type="http://schemas.openxmlformats.org/officeDocument/2006/relationships/oleObject" Target="../embeddings/oleObject4.bin"/><Relationship Id="rId10" Type="http://schemas.openxmlformats.org/officeDocument/2006/relationships/image" Target="../media/image2.wmf"/><Relationship Id="rId4" Type="http://schemas.openxmlformats.org/officeDocument/2006/relationships/diagramData" Target="../diagrams/data1.xml"/><Relationship Id="rId9" Type="http://schemas.openxmlformats.org/officeDocument/2006/relationships/oleObject" Target="../embeddings/oleObject1.bin"/><Relationship Id="rId14" Type="http://schemas.openxmlformats.org/officeDocument/2006/relationships/image" Target="../media/image4.wmf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Relationship Id="rId9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1976BC-96E4-114D-BDBC-10248BEA5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Hashing (Dispersión) </a:t>
            </a:r>
            <a:r>
              <a:rPr lang="es-AR" altLang="es-AR" dirty="0">
                <a:sym typeface="Wingdings" panose="05000000000000000000" pitchFamily="2" charset="2"/>
              </a:rPr>
              <a:t> Parámetros</a:t>
            </a: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5390EE-4B34-A545-914D-DDFF2C9FA8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AR" dirty="0"/>
              <a:t>En general </a:t>
            </a:r>
            <a:r>
              <a:rPr lang="es-AR" dirty="0">
                <a:sym typeface="Wingdings" panose="05000000000000000000" pitchFamily="2" charset="2"/>
              </a:rPr>
              <a:t> si fueran R claves</a:t>
            </a:r>
            <a:endParaRPr lang="es-AR" dirty="0"/>
          </a:p>
          <a:p>
            <a:pPr lvl="1"/>
            <a:r>
              <a:rPr lang="es-AR" dirty="0"/>
              <a:t>P(A…AB…B) siendo la suma de A y B igual a R</a:t>
            </a:r>
          </a:p>
          <a:p>
            <a:pPr lvl="1"/>
            <a:r>
              <a:rPr lang="es-AR" dirty="0"/>
              <a:t>Que nos interesa </a:t>
            </a:r>
            <a:r>
              <a:rPr lang="es-AR" dirty="0">
                <a:sym typeface="Wingdings" panose="05000000000000000000" pitchFamily="2" charset="2"/>
              </a:rPr>
              <a:t> que I registros vayan a un nodo</a:t>
            </a:r>
          </a:p>
          <a:p>
            <a:pPr lvl="1"/>
            <a:r>
              <a:rPr lang="es-AR" dirty="0">
                <a:sym typeface="Wingdings" panose="05000000000000000000" pitchFamily="2" charset="2"/>
              </a:rPr>
              <a:t>ESTO QUE SIGNIFICA</a:t>
            </a:r>
          </a:p>
          <a:p>
            <a:pPr lvl="2"/>
            <a:r>
              <a:rPr lang="es-AR" dirty="0">
                <a:sym typeface="Wingdings" panose="05000000000000000000" pitchFamily="2" charset="2"/>
              </a:rPr>
              <a:t>B….B  (I veces)</a:t>
            </a:r>
          </a:p>
          <a:p>
            <a:pPr lvl="2"/>
            <a:r>
              <a:rPr lang="es-AR" dirty="0">
                <a:sym typeface="Wingdings" panose="05000000000000000000" pitchFamily="2" charset="2"/>
              </a:rPr>
              <a:t>A…A ( R- I veces)</a:t>
            </a:r>
          </a:p>
          <a:p>
            <a:pPr lvl="2"/>
            <a:endParaRPr lang="es-AR" dirty="0">
              <a:sym typeface="Wingdings" panose="05000000000000000000" pitchFamily="2" charset="2"/>
            </a:endParaRPr>
          </a:p>
          <a:p>
            <a:pPr lvl="1"/>
            <a:r>
              <a:rPr lang="es-AR" dirty="0">
                <a:sym typeface="Wingdings" panose="05000000000000000000" pitchFamily="2" charset="2"/>
              </a:rPr>
              <a:t>P(B) i veces</a:t>
            </a:r>
          </a:p>
          <a:p>
            <a:pPr lvl="1"/>
            <a:r>
              <a:rPr lang="es-AR" dirty="0">
                <a:sym typeface="Wingdings" panose="05000000000000000000" pitchFamily="2" charset="2"/>
              </a:rPr>
              <a:t>P(A) R-I Veces</a:t>
            </a:r>
          </a:p>
          <a:p>
            <a:pPr lvl="1"/>
            <a:r>
              <a:rPr lang="es-AR" dirty="0">
                <a:sym typeface="Wingdings" panose="05000000000000000000" pitchFamily="2" charset="2"/>
              </a:rPr>
              <a:t>(1/N)</a:t>
            </a:r>
            <a:r>
              <a:rPr lang="es-AR" baseline="30000" dirty="0">
                <a:sym typeface="Wingdings" panose="05000000000000000000" pitchFamily="2" charset="2"/>
              </a:rPr>
              <a:t>i</a:t>
            </a:r>
            <a:r>
              <a:rPr lang="es-AR" dirty="0">
                <a:sym typeface="Wingdings" panose="05000000000000000000" pitchFamily="2" charset="2"/>
              </a:rPr>
              <a:t> * (1-1/N) </a:t>
            </a:r>
            <a:r>
              <a:rPr lang="es-AR" baseline="30000" dirty="0">
                <a:sym typeface="Wingdings" panose="05000000000000000000" pitchFamily="2" charset="2"/>
              </a:rPr>
              <a:t>R-I</a:t>
            </a:r>
            <a:endParaRPr lang="es-AR" dirty="0"/>
          </a:p>
          <a:p>
            <a:endParaRPr lang="es-AR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CAB6D45-B3A5-2E4B-84AF-7EA358E64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1FF9647-CEEB-0048-A1AF-37DA0CA14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BE3A83D-856C-ED4E-AA29-0B63D23DC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</a:t>
            </a:fld>
            <a:endParaRPr lang="es-AR"/>
          </a:p>
        </p:txBody>
      </p:sp>
      <p:pic>
        <p:nvPicPr>
          <p:cNvPr id="7" name="c7_19" descr="c7_19">
            <a:hlinkClick r:id="" action="ppaction://media"/>
            <a:extLst>
              <a:ext uri="{FF2B5EF4-FFF2-40B4-BE49-F238E27FC236}">
                <a16:creationId xmlns:a16="http://schemas.microsoft.com/office/drawing/2014/main" id="{DF6DB4CF-3D91-8442-81AB-8DA299714C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83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7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err="1"/>
              <a:t>Hashing</a:t>
            </a:r>
            <a:r>
              <a:rPr lang="es-AR" altLang="es-AR" dirty="0"/>
              <a:t> (Dispersión) </a:t>
            </a:r>
            <a:r>
              <a:rPr lang="es-AR" altLang="es-AR" dirty="0">
                <a:sym typeface="Wingdings" panose="05000000000000000000" pitchFamily="2" charset="2"/>
              </a:rPr>
              <a:t> Parámetros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3326998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10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38402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err="1"/>
              <a:t>Hashing</a:t>
            </a:r>
            <a:r>
              <a:rPr lang="es-AR" altLang="es-AR" dirty="0"/>
              <a:t> (Dispersión) </a:t>
            </a:r>
            <a:r>
              <a:rPr lang="es-AR" altLang="es-AR" dirty="0">
                <a:sym typeface="Wingdings" panose="05000000000000000000" pitchFamily="2" charset="2"/>
              </a:rPr>
              <a:t> Parámetros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2219885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11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66934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err="1"/>
              <a:t>Hashing</a:t>
            </a:r>
            <a:r>
              <a:rPr lang="es-AR" altLang="es-AR" dirty="0"/>
              <a:t> (Dispersión) </a:t>
            </a:r>
            <a:r>
              <a:rPr lang="es-AR" altLang="es-AR" dirty="0">
                <a:sym typeface="Wingdings" panose="05000000000000000000" pitchFamily="2" charset="2"/>
              </a:rPr>
              <a:t> Parámetros</a:t>
            </a:r>
            <a:endParaRPr lang="es-AR" altLang="es-AR" dirty="0"/>
          </a:p>
        </p:txBody>
      </p:sp>
      <p:graphicFrame>
        <p:nvGraphicFramePr>
          <p:cNvPr id="16" name="Marcador de contenido 1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7923126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D4B9D-8E35-447E-AE92-CE5E37136053}" type="slidenum">
              <a:rPr lang="es-ES" altLang="es-AR" smtClean="0"/>
              <a:pPr/>
              <a:t>12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22231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s-AR"/>
              <a:t>Hashing (Dispersión)</a:t>
            </a:r>
            <a:endParaRPr lang="es-AR" altLang="es-AR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8185927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0AD6-A97D-48BF-9B50-1A9DA3178276}" type="slidenum">
              <a:rPr lang="es-ES" altLang="es-AR" smtClean="0"/>
              <a:pPr/>
              <a:t>13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16233909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s-AR" dirty="0"/>
              <a:t>Hashing (</a:t>
            </a:r>
            <a:r>
              <a:rPr lang="en-US" altLang="es-AR" dirty="0" err="1"/>
              <a:t>Dispersión</a:t>
            </a:r>
            <a:r>
              <a:rPr lang="en-US" altLang="es-AR" dirty="0"/>
              <a:t>) </a:t>
            </a:r>
            <a:r>
              <a:rPr lang="en-US" altLang="es-AR" dirty="0">
                <a:sym typeface="Wingdings" panose="05000000000000000000" pitchFamily="2" charset="2"/>
              </a:rPr>
              <a:t> </a:t>
            </a:r>
            <a:r>
              <a:rPr lang="en-US" altLang="es-AR" dirty="0" err="1">
                <a:sym typeface="Wingdings" panose="05000000000000000000" pitchFamily="2" charset="2"/>
              </a:rPr>
              <a:t>espacio</a:t>
            </a:r>
            <a:r>
              <a:rPr lang="en-US" altLang="es-AR" dirty="0">
                <a:sym typeface="Wingdings" panose="05000000000000000000" pitchFamily="2" charset="2"/>
              </a:rPr>
              <a:t> </a:t>
            </a:r>
            <a:r>
              <a:rPr lang="en-US" altLang="es-AR" dirty="0" err="1">
                <a:sym typeface="Wingdings" panose="05000000000000000000" pitchFamily="2" charset="2"/>
              </a:rPr>
              <a:t>dinámico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7740472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75A2-7686-4E23-864C-837B60AD27A5}" type="slidenum">
              <a:rPr lang="es-ES" altLang="es-AR" smtClean="0"/>
              <a:pPr/>
              <a:t>14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2950466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s-AR" dirty="0"/>
              <a:t>Hashing (</a:t>
            </a:r>
            <a:r>
              <a:rPr lang="en-US" altLang="es-AR" dirty="0" err="1"/>
              <a:t>Dispersión</a:t>
            </a:r>
            <a:r>
              <a:rPr lang="en-US" altLang="es-AR" dirty="0"/>
              <a:t>) </a:t>
            </a:r>
            <a:r>
              <a:rPr lang="en-US" altLang="es-AR" dirty="0">
                <a:sym typeface="Wingdings" panose="05000000000000000000" pitchFamily="2" charset="2"/>
              </a:rPr>
              <a:t> </a:t>
            </a:r>
            <a:r>
              <a:rPr lang="en-US" altLang="es-AR" dirty="0" err="1">
                <a:sym typeface="Wingdings" panose="05000000000000000000" pitchFamily="2" charset="2"/>
              </a:rPr>
              <a:t>espacio</a:t>
            </a:r>
            <a:r>
              <a:rPr lang="en-US" altLang="es-AR" dirty="0">
                <a:sym typeface="Wingdings" panose="05000000000000000000" pitchFamily="2" charset="2"/>
              </a:rPr>
              <a:t> </a:t>
            </a:r>
            <a:r>
              <a:rPr lang="en-US" altLang="es-AR" dirty="0" err="1">
                <a:sym typeface="Wingdings" panose="05000000000000000000" pitchFamily="2" charset="2"/>
              </a:rPr>
              <a:t>dinámico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2056990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EA3A3-FD10-49EE-B5DB-758BAED876C2}" type="slidenum">
              <a:rPr lang="es-ES" altLang="es-AR" smtClean="0"/>
              <a:pPr/>
              <a:t>15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1834634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s-AR" dirty="0"/>
              <a:t>Hashing (</a:t>
            </a:r>
            <a:r>
              <a:rPr lang="en-US" altLang="es-AR" dirty="0" err="1"/>
              <a:t>Dispersión</a:t>
            </a:r>
            <a:r>
              <a:rPr lang="en-US" altLang="es-AR" dirty="0"/>
              <a:t>) </a:t>
            </a:r>
            <a:r>
              <a:rPr lang="en-US" altLang="es-AR" dirty="0">
                <a:sym typeface="Wingdings" panose="05000000000000000000" pitchFamily="2" charset="2"/>
              </a:rPr>
              <a:t> </a:t>
            </a:r>
            <a:r>
              <a:rPr lang="en-US" altLang="es-AR" dirty="0" err="1">
                <a:sym typeface="Wingdings" panose="05000000000000000000" pitchFamily="2" charset="2"/>
              </a:rPr>
              <a:t>espacio</a:t>
            </a:r>
            <a:r>
              <a:rPr lang="en-US" altLang="es-AR" dirty="0">
                <a:sym typeface="Wingdings" panose="05000000000000000000" pitchFamily="2" charset="2"/>
              </a:rPr>
              <a:t> </a:t>
            </a:r>
            <a:r>
              <a:rPr lang="en-US" altLang="es-AR" dirty="0" err="1">
                <a:sym typeface="Wingdings" panose="05000000000000000000" pitchFamily="2" charset="2"/>
              </a:rPr>
              <a:t>dinámico</a:t>
            </a:r>
            <a:r>
              <a:rPr lang="en-US" altLang="es-AR" dirty="0">
                <a:sym typeface="Wingdings" panose="05000000000000000000" pitchFamily="2" charset="2"/>
              </a:rPr>
              <a:t>  (</a:t>
            </a:r>
            <a:r>
              <a:rPr lang="en-US" altLang="es-AR" dirty="0" err="1">
                <a:sym typeface="Wingdings" panose="05000000000000000000" pitchFamily="2" charset="2"/>
              </a:rPr>
              <a:t>ejemplo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0147019"/>
              </p:ext>
            </p:extLst>
          </p:nvPr>
        </p:nvGraphicFramePr>
        <p:xfrm>
          <a:off x="2589213" y="2133600"/>
          <a:ext cx="8576770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883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883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Clave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Secuencia</a:t>
                      </a:r>
                      <a:r>
                        <a:rPr lang="es-AR" baseline="0" dirty="0"/>
                        <a:t> de bits</a:t>
                      </a:r>
                      <a:endParaRPr lang="es-A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Alfa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0011  0011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Beta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0110  0101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Gamma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1001</a:t>
                      </a:r>
                      <a:r>
                        <a:rPr lang="es-AR" baseline="0" dirty="0"/>
                        <a:t>  1010</a:t>
                      </a:r>
                      <a:endParaRPr lang="es-A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 err="1"/>
                        <a:t>Epsilon</a:t>
                      </a:r>
                      <a:endParaRPr lang="es-A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0111  1100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Delta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1100  0001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Tita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 0001 0110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Omega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 1111  1111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0000  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Tau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0011  1011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Lambda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0100  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6572">
                <a:tc>
                  <a:txBody>
                    <a:bodyPr/>
                    <a:lstStyle/>
                    <a:p>
                      <a:r>
                        <a:rPr lang="es-AR" dirty="0"/>
                        <a:t>Sigma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….  0010   1110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7B06-253B-4F22-AE43-F7FA6DD8AB61}" type="slidenum">
              <a:rPr lang="es-ES" altLang="es-AR" smtClean="0"/>
              <a:pPr/>
              <a:t>16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29203116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s-AR" dirty="0"/>
              <a:t>Elección de organización</a:t>
            </a:r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8451132"/>
              </p:ext>
            </p:extLst>
          </p:nvPr>
        </p:nvGraphicFramePr>
        <p:xfrm>
          <a:off x="2589213" y="2133600"/>
          <a:ext cx="8344950" cy="16656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0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31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7</a:t>
            </a:r>
          </a:p>
        </p:txBody>
      </p:sp>
      <p:sp>
        <p:nvSpPr>
          <p:cNvPr id="32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52DE0-1CEA-4263-B732-BD0741EA1F16}" type="slidenum">
              <a:rPr lang="es-ES" altLang="es-AR" smtClean="0"/>
              <a:pPr/>
              <a:t>17</a:t>
            </a:fld>
            <a:endParaRPr lang="es-ES" altLang="es-AR"/>
          </a:p>
        </p:txBody>
      </p:sp>
      <p:graphicFrame>
        <p:nvGraphicFramePr>
          <p:cNvPr id="949278" name="Group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8121049"/>
              </p:ext>
            </p:extLst>
          </p:nvPr>
        </p:nvGraphicFramePr>
        <p:xfrm>
          <a:off x="3550276" y="3721994"/>
          <a:ext cx="6096000" cy="2058783"/>
        </p:xfrm>
        <a:graphic>
          <a:graphicData uri="http://schemas.openxmlformats.org/drawingml/2006/table">
            <a:tbl>
              <a:tblPr/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71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Organización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Acc.un reg. CP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Todos reg. CP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29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Ninguna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Lento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Lento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24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Secuencial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Lento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Rápido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38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Index sec.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Buena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Rápida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38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Hash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Rápido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AR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lento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13136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s-AR" dirty="0"/>
              <a:t>Elección de organización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3995144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18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03402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4E197C-050E-8746-9B91-82E7831A8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Hashing (Dispersión) </a:t>
            </a:r>
            <a:r>
              <a:rPr lang="es-AR" altLang="es-AR" dirty="0">
                <a:sym typeface="Wingdings" panose="05000000000000000000" pitchFamily="2" charset="2"/>
              </a:rPr>
              <a:t> Parámetros</a:t>
            </a: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B07F692-4809-9A41-8B22-D9B95989C1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AR" dirty="0"/>
              <a:t>Ahora  analicemos la siguiente situacion</a:t>
            </a:r>
          </a:p>
          <a:p>
            <a:r>
              <a:rPr lang="es-AR" dirty="0"/>
              <a:t> P(B..B A..A)  siendo I la cantidad de B y R-I la cantidad de A</a:t>
            </a:r>
          </a:p>
          <a:p>
            <a:pPr lvl="1"/>
            <a:r>
              <a:rPr lang="es-AR" dirty="0">
                <a:sym typeface="Wingdings" panose="05000000000000000000" pitchFamily="2" charset="2"/>
              </a:rPr>
              <a:t>(1/N)</a:t>
            </a:r>
            <a:r>
              <a:rPr lang="es-AR" baseline="30000" dirty="0">
                <a:sym typeface="Wingdings" panose="05000000000000000000" pitchFamily="2" charset="2"/>
              </a:rPr>
              <a:t>i</a:t>
            </a:r>
            <a:r>
              <a:rPr lang="es-AR" dirty="0">
                <a:sym typeface="Wingdings" panose="05000000000000000000" pitchFamily="2" charset="2"/>
              </a:rPr>
              <a:t> * (1-1/N) </a:t>
            </a:r>
            <a:r>
              <a:rPr lang="es-AR" baseline="30000" dirty="0">
                <a:sym typeface="Wingdings" panose="05000000000000000000" pitchFamily="2" charset="2"/>
              </a:rPr>
              <a:t>R-I</a:t>
            </a:r>
          </a:p>
          <a:p>
            <a:r>
              <a:rPr lang="es-AR" dirty="0"/>
              <a:t>P(B A.. A  B.. B) siendo I la cantidad de B y R-I la cantidad de A</a:t>
            </a:r>
          </a:p>
          <a:p>
            <a:pPr lvl="1"/>
            <a:r>
              <a:rPr lang="es-AR" dirty="0">
                <a:sym typeface="Wingdings" panose="05000000000000000000" pitchFamily="2" charset="2"/>
              </a:rPr>
              <a:t>(1/N)</a:t>
            </a:r>
            <a:r>
              <a:rPr lang="es-AR" baseline="30000" dirty="0">
                <a:sym typeface="Wingdings" panose="05000000000000000000" pitchFamily="2" charset="2"/>
              </a:rPr>
              <a:t>i</a:t>
            </a:r>
            <a:r>
              <a:rPr lang="es-AR" dirty="0">
                <a:sym typeface="Wingdings" panose="05000000000000000000" pitchFamily="2" charset="2"/>
              </a:rPr>
              <a:t> * (1-1/N) </a:t>
            </a:r>
            <a:r>
              <a:rPr lang="es-AR" baseline="30000" dirty="0">
                <a:sym typeface="Wingdings" panose="05000000000000000000" pitchFamily="2" charset="2"/>
              </a:rPr>
              <a:t>R-I</a:t>
            </a:r>
          </a:p>
          <a:p>
            <a:r>
              <a:rPr lang="es-AR" dirty="0"/>
              <a:t>P( A.. A  B.. B) siendo I la cantidad de B y R-I la cantidad de A</a:t>
            </a:r>
          </a:p>
          <a:p>
            <a:pPr lvl="1"/>
            <a:r>
              <a:rPr lang="es-AR" dirty="0">
                <a:sym typeface="Wingdings" panose="05000000000000000000" pitchFamily="2" charset="2"/>
              </a:rPr>
              <a:t>(1/N)</a:t>
            </a:r>
            <a:r>
              <a:rPr lang="es-AR" baseline="30000" dirty="0">
                <a:sym typeface="Wingdings" panose="05000000000000000000" pitchFamily="2" charset="2"/>
              </a:rPr>
              <a:t>i</a:t>
            </a:r>
            <a:r>
              <a:rPr lang="es-AR" dirty="0">
                <a:sym typeface="Wingdings" panose="05000000000000000000" pitchFamily="2" charset="2"/>
              </a:rPr>
              <a:t> * (1-1/N) </a:t>
            </a:r>
            <a:r>
              <a:rPr lang="es-AR" baseline="30000" dirty="0">
                <a:sym typeface="Wingdings" panose="05000000000000000000" pitchFamily="2" charset="2"/>
              </a:rPr>
              <a:t>R-I</a:t>
            </a:r>
          </a:p>
          <a:p>
            <a:r>
              <a:rPr lang="es-AR" dirty="0"/>
              <a:t>Todas las anteriores combinaciones dan la misma probabilidad</a:t>
            </a:r>
          </a:p>
          <a:p>
            <a:pPr lvl="1"/>
            <a:r>
              <a:rPr lang="es-AR" dirty="0"/>
              <a:t>Cuantas combinaciones se pueden hacer</a:t>
            </a:r>
          </a:p>
          <a:p>
            <a:pPr lvl="1"/>
            <a:r>
              <a:rPr lang="es-AR" dirty="0"/>
              <a:t>R tomadas de a I     (   R !   / (  I! * (R-I) ! ) )</a:t>
            </a:r>
          </a:p>
          <a:p>
            <a:pPr marL="457200" lvl="1" indent="0">
              <a:buNone/>
            </a:pPr>
            <a:r>
              <a:rPr lang="es-AR" dirty="0"/>
              <a:t>                              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C8D528D-B09D-CF4D-AC0C-1CAD13993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BCB4979-1385-3E4E-B2ED-2A5118E55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434305A-BA12-A740-AF5A-52396ABD0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2</a:t>
            </a:fld>
            <a:endParaRPr lang="es-AR"/>
          </a:p>
        </p:txBody>
      </p:sp>
      <p:pic>
        <p:nvPicPr>
          <p:cNvPr id="7" name="c7_20" descr="c7_20">
            <a:hlinkClick r:id="" action="ppaction://media"/>
            <a:extLst>
              <a:ext uri="{FF2B5EF4-FFF2-40B4-BE49-F238E27FC236}">
                <a16:creationId xmlns:a16="http://schemas.microsoft.com/office/drawing/2014/main" id="{B6EC1D31-9E07-9643-8043-86D3D4E5DF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0708" y="320961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222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11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err="1"/>
              <a:t>Hashing</a:t>
            </a:r>
            <a:r>
              <a:rPr lang="es-AR" altLang="es-AR" dirty="0"/>
              <a:t> (Dispersión) </a:t>
            </a:r>
            <a:r>
              <a:rPr lang="es-AR" altLang="es-AR" dirty="0">
                <a:sym typeface="Wingdings" panose="05000000000000000000" pitchFamily="2" charset="2"/>
              </a:rPr>
              <a:t> Parámetros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2074270"/>
              </p:ext>
            </p:extLst>
          </p:nvPr>
        </p:nvGraphicFramePr>
        <p:xfrm>
          <a:off x="1028700" y="1738648"/>
          <a:ext cx="8205452" cy="42975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7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7</a:t>
            </a:r>
          </a:p>
        </p:txBody>
      </p:sp>
      <p:sp>
        <p:nvSpPr>
          <p:cNvPr id="8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7F1F0-C61D-412B-899C-2D28E5C3A720}" type="slidenum">
              <a:rPr lang="es-ES" altLang="es-AR" smtClean="0"/>
              <a:pPr/>
              <a:t>3</a:t>
            </a:fld>
            <a:endParaRPr lang="es-ES" altLang="es-AR"/>
          </a:p>
        </p:txBody>
      </p:sp>
      <p:graphicFrame>
        <p:nvGraphicFramePr>
          <p:cNvPr id="927748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6025685"/>
              </p:ext>
            </p:extLst>
          </p:nvPr>
        </p:nvGraphicFramePr>
        <p:xfrm>
          <a:off x="9500476" y="3526230"/>
          <a:ext cx="1250950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9" imgW="698400" imgH="419040" progId="Equation.3">
                  <p:embed/>
                </p:oleObj>
              </mc:Choice>
              <mc:Fallback>
                <p:oleObj name="Ecuación" r:id="rId9" imgW="698400" imgH="41904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500476" y="3526230"/>
                        <a:ext cx="1250950" cy="749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7749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7409639"/>
              </p:ext>
            </p:extLst>
          </p:nvPr>
        </p:nvGraphicFramePr>
        <p:xfrm>
          <a:off x="9559063" y="4623412"/>
          <a:ext cx="2181225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11" imgW="1498320" imgH="419040" progId="Equation.3">
                  <p:embed/>
                </p:oleObj>
              </mc:Choice>
              <mc:Fallback>
                <p:oleObj name="Ecuación" r:id="rId11" imgW="1498320" imgH="41904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559063" y="4623412"/>
                        <a:ext cx="2181225" cy="749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2301826"/>
              </p:ext>
            </p:extLst>
          </p:nvPr>
        </p:nvGraphicFramePr>
        <p:xfrm>
          <a:off x="9478895" y="2550258"/>
          <a:ext cx="2341563" cy="407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13" imgW="1307880" imgH="228600" progId="Equation.3">
                  <p:embed/>
                </p:oleObj>
              </mc:Choice>
              <mc:Fallback>
                <p:oleObj name="Ecuación" r:id="rId13" imgW="130788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78895" y="2550258"/>
                        <a:ext cx="2341563" cy="407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2174137"/>
              </p:ext>
            </p:extLst>
          </p:nvPr>
        </p:nvGraphicFramePr>
        <p:xfrm>
          <a:off x="7804799" y="1221862"/>
          <a:ext cx="4144962" cy="760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15" imgW="2286000" imgH="419040" progId="Equation.3">
                  <p:embed/>
                </p:oleObj>
              </mc:Choice>
              <mc:Fallback>
                <p:oleObj name="Ecuación" r:id="rId15" imgW="2286000" imgH="41904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04799" y="1221862"/>
                        <a:ext cx="4144962" cy="7604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c7_21" descr="c7_21">
            <a:hlinkClick r:id="" action="ppaction://media"/>
            <a:extLst>
              <a:ext uri="{FF2B5EF4-FFF2-40B4-BE49-F238E27FC236}">
                <a16:creationId xmlns:a16="http://schemas.microsoft.com/office/drawing/2014/main" id="{65F810E5-F695-E24D-BEF6-2E0F0108F6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151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4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err="1"/>
              <a:t>Hashing</a:t>
            </a:r>
            <a:r>
              <a:rPr lang="es-AR" altLang="es-AR" dirty="0"/>
              <a:t> (Dispersión) </a:t>
            </a:r>
            <a:r>
              <a:rPr lang="es-AR" altLang="es-AR" dirty="0">
                <a:sym typeface="Wingdings" panose="05000000000000000000" pitchFamily="2" charset="2"/>
              </a:rPr>
              <a:t> Parámetros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5685905"/>
              </p:ext>
            </p:extLst>
          </p:nvPr>
        </p:nvGraphicFramePr>
        <p:xfrm>
          <a:off x="2589213" y="1738648"/>
          <a:ext cx="8915400" cy="41732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CF775-043C-4A68-9447-6B21F52DCF51}" type="slidenum">
              <a:rPr lang="es-ES" altLang="es-AR" smtClean="0"/>
              <a:pPr/>
              <a:t>4</a:t>
            </a:fld>
            <a:endParaRPr lang="es-ES" altLang="es-AR"/>
          </a:p>
        </p:txBody>
      </p:sp>
      <p:pic>
        <p:nvPicPr>
          <p:cNvPr id="2" name="c7_22" descr="c7_22">
            <a:hlinkClick r:id="" action="ppaction://media"/>
            <a:extLst>
              <a:ext uri="{FF2B5EF4-FFF2-40B4-BE49-F238E27FC236}">
                <a16:creationId xmlns:a16="http://schemas.microsoft.com/office/drawing/2014/main" id="{4CB99F5F-E1FF-AC47-97E4-8F75BB66C2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602787" y="269508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709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74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err="1"/>
              <a:t>Hashing</a:t>
            </a:r>
            <a:r>
              <a:rPr lang="es-AR" altLang="es-AR" dirty="0"/>
              <a:t> (Dispersión) </a:t>
            </a:r>
            <a:r>
              <a:rPr lang="es-AR" altLang="es-AR" dirty="0">
                <a:sym typeface="Wingdings" panose="05000000000000000000" pitchFamily="2" charset="2"/>
              </a:rPr>
              <a:t> Parámetros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3149953"/>
              </p:ext>
            </p:extLst>
          </p:nvPr>
        </p:nvGraphicFramePr>
        <p:xfrm>
          <a:off x="2138453" y="1422951"/>
          <a:ext cx="8915400" cy="44603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10209211" y="6135808"/>
            <a:ext cx="1146283" cy="370396"/>
          </a:xfrm>
        </p:spPr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5</a:t>
            </a:fld>
            <a:endParaRPr lang="es-AR"/>
          </a:p>
        </p:txBody>
      </p:sp>
      <p:pic>
        <p:nvPicPr>
          <p:cNvPr id="3" name="c7_23" descr="c7_23">
            <a:hlinkClick r:id="" action="ppaction://media"/>
            <a:extLst>
              <a:ext uri="{FF2B5EF4-FFF2-40B4-BE49-F238E27FC236}">
                <a16:creationId xmlns:a16="http://schemas.microsoft.com/office/drawing/2014/main" id="{848B0A95-63DF-134E-8A1B-A1E0F38665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36954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480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62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err="1"/>
              <a:t>Hashing</a:t>
            </a:r>
            <a:r>
              <a:rPr lang="es-AR" altLang="es-AR" dirty="0"/>
              <a:t> (Dispersión) </a:t>
            </a:r>
            <a:r>
              <a:rPr lang="es-AR" altLang="es-AR" dirty="0">
                <a:sym typeface="Wingdings" panose="05000000000000000000" pitchFamily="2" charset="2"/>
              </a:rPr>
              <a:t> Parámetros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6398899"/>
              </p:ext>
            </p:extLst>
          </p:nvPr>
        </p:nvGraphicFramePr>
        <p:xfrm>
          <a:off x="2589213" y="1996225"/>
          <a:ext cx="8915400" cy="3915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6</a:t>
            </a:fld>
            <a:endParaRPr lang="es-AR"/>
          </a:p>
        </p:txBody>
      </p:sp>
      <p:cxnSp>
        <p:nvCxnSpPr>
          <p:cNvPr id="14" name="Conector recto de flecha 13"/>
          <p:cNvCxnSpPr/>
          <p:nvPr/>
        </p:nvCxnSpPr>
        <p:spPr>
          <a:xfrm>
            <a:off x="5574963" y="5138669"/>
            <a:ext cx="8242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/>
          <p:nvPr/>
        </p:nvCxnSpPr>
        <p:spPr>
          <a:xfrm>
            <a:off x="5574963" y="5406980"/>
            <a:ext cx="8242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lecha derecha 18"/>
          <p:cNvSpPr/>
          <p:nvPr/>
        </p:nvSpPr>
        <p:spPr>
          <a:xfrm>
            <a:off x="4911650" y="3485888"/>
            <a:ext cx="476518" cy="4165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1" name="Flecha derecha 20"/>
          <p:cNvSpPr/>
          <p:nvPr/>
        </p:nvSpPr>
        <p:spPr>
          <a:xfrm>
            <a:off x="9008595" y="3447255"/>
            <a:ext cx="476518" cy="4165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3" name="c7_24" descr="c7_24">
            <a:hlinkClick r:id="" action="ppaction://media"/>
            <a:extLst>
              <a:ext uri="{FF2B5EF4-FFF2-40B4-BE49-F238E27FC236}">
                <a16:creationId xmlns:a16="http://schemas.microsoft.com/office/drawing/2014/main" id="{1E7848B0-E0AE-1043-92F5-4AC5F4D3DF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73425" y="4193829"/>
            <a:ext cx="812800" cy="8128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3EF1A000-5579-EB44-B902-E532B4090B33}"/>
              </a:ext>
            </a:extLst>
          </p:cNvPr>
          <p:cNvSpPr txBox="1"/>
          <p:nvPr/>
        </p:nvSpPr>
        <p:spPr>
          <a:xfrm>
            <a:off x="3598985" y="3134128"/>
            <a:ext cx="113713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R  = 750</a:t>
            </a:r>
          </a:p>
          <a:p>
            <a:endParaRPr lang="es-AR" sz="1000" dirty="0"/>
          </a:p>
          <a:p>
            <a:r>
              <a:rPr lang="es-AR" dirty="0"/>
              <a:t>N = 1000</a:t>
            </a:r>
          </a:p>
          <a:p>
            <a:endParaRPr lang="es-AR" sz="1000" dirty="0"/>
          </a:p>
          <a:p>
            <a:r>
              <a:rPr lang="es-AR" dirty="0"/>
              <a:t>C = 1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9F0CAA5B-D757-E74D-AD0C-A3F32A2580B7}"/>
              </a:ext>
            </a:extLst>
          </p:cNvPr>
          <p:cNvSpPr txBox="1"/>
          <p:nvPr/>
        </p:nvSpPr>
        <p:spPr>
          <a:xfrm>
            <a:off x="7181345" y="3161641"/>
            <a:ext cx="113713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R  = 750</a:t>
            </a:r>
          </a:p>
          <a:p>
            <a:endParaRPr lang="es-AR" sz="1000" dirty="0"/>
          </a:p>
          <a:p>
            <a:r>
              <a:rPr lang="es-AR" dirty="0"/>
              <a:t>N = 500</a:t>
            </a:r>
          </a:p>
          <a:p>
            <a:endParaRPr lang="es-AR" sz="1000" dirty="0"/>
          </a:p>
          <a:p>
            <a:r>
              <a:rPr lang="es-AR" dirty="0"/>
              <a:t>C = 2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60B4497-6BC5-CB41-B05E-77C1322302A9}"/>
              </a:ext>
            </a:extLst>
          </p:cNvPr>
          <p:cNvSpPr txBox="1"/>
          <p:nvPr/>
        </p:nvSpPr>
        <p:spPr>
          <a:xfrm>
            <a:off x="9708737" y="3270499"/>
            <a:ext cx="15722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DE = 75%</a:t>
            </a:r>
          </a:p>
          <a:p>
            <a:endParaRPr lang="es-AR" dirty="0"/>
          </a:p>
          <a:p>
            <a:r>
              <a:rPr lang="es-AR" dirty="0"/>
              <a:t>R/N = 1,5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D4460E2F-D57B-454A-8671-131898186496}"/>
              </a:ext>
            </a:extLst>
          </p:cNvPr>
          <p:cNvSpPr txBox="1"/>
          <p:nvPr/>
        </p:nvSpPr>
        <p:spPr>
          <a:xfrm>
            <a:off x="5554200" y="3193869"/>
            <a:ext cx="15722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DE = 75%</a:t>
            </a:r>
          </a:p>
          <a:p>
            <a:endParaRPr lang="es-AR" dirty="0"/>
          </a:p>
          <a:p>
            <a:r>
              <a:rPr lang="es-AR" dirty="0"/>
              <a:t>R/N = 0,75</a:t>
            </a:r>
          </a:p>
        </p:txBody>
      </p:sp>
    </p:spTree>
    <p:extLst>
      <p:ext uri="{BB962C8B-B14F-4D97-AF65-F5344CB8AC3E}">
        <p14:creationId xmlns:p14="http://schemas.microsoft.com/office/powerpoint/2010/main" val="3711150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2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err="1"/>
              <a:t>Hashing</a:t>
            </a:r>
            <a:r>
              <a:rPr lang="es-AR" altLang="es-AR" dirty="0"/>
              <a:t> (Dispersión) </a:t>
            </a:r>
            <a:r>
              <a:rPr lang="es-AR" altLang="es-AR" dirty="0">
                <a:sym typeface="Wingdings" panose="05000000000000000000" pitchFamily="2" charset="2"/>
              </a:rPr>
              <a:t> Parámetros</a:t>
            </a:r>
            <a:endParaRPr lang="es-AR" altLang="es-AR" dirty="0"/>
          </a:p>
        </p:txBody>
      </p:sp>
      <p:graphicFrame>
        <p:nvGraphicFramePr>
          <p:cNvPr id="931843" name="Group 3"/>
          <p:cNvGraphicFramePr>
            <a:graphicFrameLocks noGrp="1"/>
          </p:cNvGraphicFramePr>
          <p:nvPr>
            <p:ph type="tbl" idx="1"/>
            <p:extLst>
              <p:ext uri="{D42A27DB-BD31-4B8C-83A1-F6EECF244321}">
                <p14:modId xmlns:p14="http://schemas.microsoft.com/office/powerpoint/2010/main" val="3309016505"/>
              </p:ext>
            </p:extLst>
          </p:nvPr>
        </p:nvGraphicFramePr>
        <p:xfrm>
          <a:off x="2500313" y="1238250"/>
          <a:ext cx="7659687" cy="4381500"/>
        </p:xfrm>
        <a:graphic>
          <a:graphicData uri="http://schemas.openxmlformats.org/drawingml/2006/table">
            <a:tbl>
              <a:tblPr/>
              <a:tblGrid>
                <a:gridCol w="11826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DE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4.8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0.0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0.0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0.0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9.4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0.0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0.0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13.6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4.5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0.0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0.0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17.6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7.3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1.1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0.0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21.3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10.4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2.5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0.0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24.8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13.7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4.5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0.0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70%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28.1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17.0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7.1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2.9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0.0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5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75%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1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29.6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1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18.7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1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8.6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1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4.0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1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0.0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5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80%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31.2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20.4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10.3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5.3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5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90%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34.1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23.8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13.8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8.9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51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100%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36.8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27.1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17.6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12.5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4.0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97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98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7</a:t>
            </a:r>
          </a:p>
        </p:txBody>
      </p:sp>
      <p:sp>
        <p:nvSpPr>
          <p:cNvPr id="99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07494-8776-415A-9950-C1071A98F9BA}" type="slidenum">
              <a:rPr lang="es-ES" altLang="es-AR" smtClean="0"/>
              <a:pPr/>
              <a:t>7</a:t>
            </a:fld>
            <a:endParaRPr lang="es-ES" altLang="es-AR"/>
          </a:p>
        </p:txBody>
      </p:sp>
      <p:pic>
        <p:nvPicPr>
          <p:cNvPr id="2" name="c7_25" descr="c7_25">
            <a:hlinkClick r:id="" action="ppaction://media"/>
            <a:extLst>
              <a:ext uri="{FF2B5EF4-FFF2-40B4-BE49-F238E27FC236}">
                <a16:creationId xmlns:a16="http://schemas.microsoft.com/office/drawing/2014/main" id="{F59EB1C0-E65C-B345-BF7E-1340BAFEE7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03756" y="13112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773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174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err="1"/>
              <a:t>Hashing</a:t>
            </a:r>
            <a:r>
              <a:rPr lang="es-AR" altLang="es-AR" dirty="0"/>
              <a:t> (Dispersión) </a:t>
            </a:r>
            <a:r>
              <a:rPr lang="es-AR" altLang="es-AR" dirty="0">
                <a:sym typeface="Wingdings" panose="05000000000000000000" pitchFamily="2" charset="2"/>
              </a:rPr>
              <a:t> Parámetros</a:t>
            </a:r>
            <a:endParaRPr lang="es-AR" dirty="0"/>
          </a:p>
        </p:txBody>
      </p:sp>
      <p:graphicFrame>
        <p:nvGraphicFramePr>
          <p:cNvPr id="8" name="Marcador de contenido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7378482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69514-3E1E-4426-8A02-06FFD8C52F0B}" type="slidenum">
              <a:rPr lang="es-ES" altLang="es-AR" smtClean="0"/>
              <a:pPr/>
              <a:t>8</a:t>
            </a:fld>
            <a:endParaRPr lang="es-ES" altLang="es-AR"/>
          </a:p>
        </p:txBody>
      </p:sp>
      <p:pic>
        <p:nvPicPr>
          <p:cNvPr id="3" name="c7_26" descr="c7_26">
            <a:hlinkClick r:id="" action="ppaction://media"/>
            <a:extLst>
              <a:ext uri="{FF2B5EF4-FFF2-40B4-BE49-F238E27FC236}">
                <a16:creationId xmlns:a16="http://schemas.microsoft.com/office/drawing/2014/main" id="{D982D203-DE0B-2344-BD76-DBF8E19F12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793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err="1"/>
              <a:t>Hashing</a:t>
            </a:r>
            <a:r>
              <a:rPr lang="es-AR" altLang="es-AR" dirty="0"/>
              <a:t> (Dispersión) </a:t>
            </a:r>
            <a:r>
              <a:rPr lang="es-AR" altLang="es-AR" dirty="0">
                <a:sym typeface="Wingdings" panose="05000000000000000000" pitchFamily="2" charset="2"/>
              </a:rPr>
              <a:t> Parámetros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2965789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9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48016564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12669</TotalTime>
  <Words>1489</Words>
  <Application>Microsoft Office PowerPoint</Application>
  <PresentationFormat>Panorámica</PresentationFormat>
  <Paragraphs>297</Paragraphs>
  <Slides>18</Slides>
  <Notes>2</Notes>
  <HiddenSlides>0</HiddenSlides>
  <MMClips>8</MMClips>
  <ScaleCrop>false</ScaleCrop>
  <HeadingPairs>
    <vt:vector size="8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5" baseType="lpstr">
      <vt:lpstr>Arial</vt:lpstr>
      <vt:lpstr>Calibri</vt:lpstr>
      <vt:lpstr>Century Gothic</vt:lpstr>
      <vt:lpstr>Wingdings</vt:lpstr>
      <vt:lpstr>Wingdings 3</vt:lpstr>
      <vt:lpstr>Espiral</vt:lpstr>
      <vt:lpstr>Ecuación</vt:lpstr>
      <vt:lpstr>Hashing (Dispersión)  Parámetros</vt:lpstr>
      <vt:lpstr>Hashing (Dispersión)  Parámetros</vt:lpstr>
      <vt:lpstr>Hashing (Dispersión)  Parámetros</vt:lpstr>
      <vt:lpstr>Hashing (Dispersión)  Parámetros</vt:lpstr>
      <vt:lpstr>Hashing (Dispersión)  Parámetros</vt:lpstr>
      <vt:lpstr>Hashing (Dispersión)  Parámetros</vt:lpstr>
      <vt:lpstr>Hashing (Dispersión)  Parámetros</vt:lpstr>
      <vt:lpstr>Hashing (Dispersión)  Parámetros</vt:lpstr>
      <vt:lpstr>Hashing (Dispersión)  Parámetros</vt:lpstr>
      <vt:lpstr>Hashing (Dispersión)  Parámetros</vt:lpstr>
      <vt:lpstr>Hashing (Dispersión)  Parámetros</vt:lpstr>
      <vt:lpstr>Hashing (Dispersión)  Parámetros</vt:lpstr>
      <vt:lpstr>Hashing (Dispersión)</vt:lpstr>
      <vt:lpstr>Hashing (Dispersión)  espacio dinámico</vt:lpstr>
      <vt:lpstr>Hashing (Dispersión)  espacio dinámico</vt:lpstr>
      <vt:lpstr>Hashing (Dispersión)  espacio dinámico  (ejemplo</vt:lpstr>
      <vt:lpstr>Elección de organización</vt:lpstr>
      <vt:lpstr>Elección de organización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 a las Bases de Datos</dc:title>
  <dc:creator>Pampa</dc:creator>
  <cp:lastModifiedBy>Gonzalo Gil</cp:lastModifiedBy>
  <cp:revision>130</cp:revision>
  <dcterms:created xsi:type="dcterms:W3CDTF">2014-08-28T15:33:23Z</dcterms:created>
  <dcterms:modified xsi:type="dcterms:W3CDTF">2025-09-22T19:28:30Z</dcterms:modified>
</cp:coreProperties>
</file>

<file path=docProps/thumbnail.jpeg>
</file>